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512" r:id="rId3"/>
    <p:sldId id="524" r:id="rId4"/>
    <p:sldId id="504" r:id="rId5"/>
    <p:sldId id="515" r:id="rId6"/>
    <p:sldId id="514" r:id="rId7"/>
    <p:sldId id="516" r:id="rId8"/>
    <p:sldId id="518" r:id="rId9"/>
    <p:sldId id="530" r:id="rId10"/>
    <p:sldId id="519" r:id="rId11"/>
    <p:sldId id="502" r:id="rId12"/>
    <p:sldId id="435" r:id="rId13"/>
    <p:sldId id="533" r:id="rId14"/>
    <p:sldId id="532" r:id="rId15"/>
    <p:sldId id="513" r:id="rId16"/>
    <p:sldId id="531" r:id="rId17"/>
    <p:sldId id="534" r:id="rId18"/>
    <p:sldId id="527" r:id="rId19"/>
    <p:sldId id="526" r:id="rId20"/>
    <p:sldId id="528" r:id="rId21"/>
    <p:sldId id="529" r:id="rId22"/>
    <p:sldId id="520" r:id="rId23"/>
    <p:sldId id="521" r:id="rId24"/>
    <p:sldId id="522" r:id="rId25"/>
    <p:sldId id="535" r:id="rId26"/>
    <p:sldId id="523" r:id="rId27"/>
    <p:sldId id="536" r:id="rId2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472C4"/>
    <a:srgbClr val="6699FF"/>
    <a:srgbClr val="51A81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ABC70-4DD5-4D4E-92F7-0F368A57F994}" v="172" dt="2022-02-04T09:30:19.036"/>
    <p1510:client id="{C6B9924F-C854-4600-B822-BD61E4A80EA9}" v="9" dt="2022-02-05T03:19:38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>
        <p:scale>
          <a:sx n="125" d="100"/>
          <a:sy n="125" d="100"/>
        </p:scale>
        <p:origin x="263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Crampton" userId="1c230dae8f4a47c0" providerId="LiveId" clId="{C6B9924F-C854-4600-B822-BD61E4A80EA9}"/>
    <pc:docChg chg="undo redo custSel addSld modSld">
      <pc:chgData name="Ray Crampton" userId="1c230dae8f4a47c0" providerId="LiveId" clId="{C6B9924F-C854-4600-B822-BD61E4A80EA9}" dt="2022-02-05T03:27:57.459" v="1421" actId="1076"/>
      <pc:docMkLst>
        <pc:docMk/>
      </pc:docMkLst>
      <pc:sldChg chg="modSp mod">
        <pc:chgData name="Ray Crampton" userId="1c230dae8f4a47c0" providerId="LiveId" clId="{C6B9924F-C854-4600-B822-BD61E4A80EA9}" dt="2022-02-05T02:11:01.872" v="18" actId="20577"/>
        <pc:sldMkLst>
          <pc:docMk/>
          <pc:sldMk cId="886603524" sldId="512"/>
        </pc:sldMkLst>
        <pc:spChg chg="mod">
          <ac:chgData name="Ray Crampton" userId="1c230dae8f4a47c0" providerId="LiveId" clId="{C6B9924F-C854-4600-B822-BD61E4A80EA9}" dt="2022-02-05T02:11:01.872" v="18" actId="20577"/>
          <ac:spMkLst>
            <pc:docMk/>
            <pc:sldMk cId="886603524" sldId="512"/>
            <ac:spMk id="9" creationId="{D1537D4D-D87C-4822-8555-9955D0A34EFF}"/>
          </ac:spMkLst>
        </pc:spChg>
      </pc:sldChg>
      <pc:sldChg chg="modSp mod">
        <pc:chgData name="Ray Crampton" userId="1c230dae8f4a47c0" providerId="LiveId" clId="{C6B9924F-C854-4600-B822-BD61E4A80EA9}" dt="2022-02-05T02:12:49.101" v="38" actId="1076"/>
        <pc:sldMkLst>
          <pc:docMk/>
          <pc:sldMk cId="3559808619" sldId="513"/>
        </pc:sldMkLst>
        <pc:spChg chg="mod">
          <ac:chgData name="Ray Crampton" userId="1c230dae8f4a47c0" providerId="LiveId" clId="{C6B9924F-C854-4600-B822-BD61E4A80EA9}" dt="2022-02-05T02:12:49.101" v="38" actId="1076"/>
          <ac:spMkLst>
            <pc:docMk/>
            <pc:sldMk cId="3559808619" sldId="513"/>
            <ac:spMk id="2" creationId="{CF561231-B3E3-4100-8EC7-4232913052F7}"/>
          </ac:spMkLst>
        </pc:spChg>
      </pc:sldChg>
      <pc:sldChg chg="modSp mod">
        <pc:chgData name="Ray Crampton" userId="1c230dae8f4a47c0" providerId="LiveId" clId="{C6B9924F-C854-4600-B822-BD61E4A80EA9}" dt="2022-02-05T03:02:04.754" v="559" actId="14100"/>
        <pc:sldMkLst>
          <pc:docMk/>
          <pc:sldMk cId="2771249816" sldId="519"/>
        </pc:sldMkLst>
        <pc:spChg chg="mod">
          <ac:chgData name="Ray Crampton" userId="1c230dae8f4a47c0" providerId="LiveId" clId="{C6B9924F-C854-4600-B822-BD61E4A80EA9}" dt="2022-02-05T03:02:04.754" v="559" actId="14100"/>
          <ac:spMkLst>
            <pc:docMk/>
            <pc:sldMk cId="2771249816" sldId="519"/>
            <ac:spMk id="2" creationId="{CF561231-B3E3-4100-8EC7-4232913052F7}"/>
          </ac:spMkLst>
        </pc:spChg>
        <pc:spChg chg="mod">
          <ac:chgData name="Ray Crampton" userId="1c230dae8f4a47c0" providerId="LiveId" clId="{C6B9924F-C854-4600-B822-BD61E4A80EA9}" dt="2022-02-05T03:02:02.783" v="558" actId="1076"/>
          <ac:spMkLst>
            <pc:docMk/>
            <pc:sldMk cId="2771249816" sldId="519"/>
            <ac:spMk id="9" creationId="{D1537D4D-D87C-4822-8555-9955D0A34EFF}"/>
          </ac:spMkLst>
        </pc:spChg>
      </pc:sldChg>
      <pc:sldChg chg="modSp mod">
        <pc:chgData name="Ray Crampton" userId="1c230dae8f4a47c0" providerId="LiveId" clId="{C6B9924F-C854-4600-B822-BD61E4A80EA9}" dt="2022-02-05T03:06:16.628" v="671" actId="1076"/>
        <pc:sldMkLst>
          <pc:docMk/>
          <pc:sldMk cId="3261347232" sldId="521"/>
        </pc:sldMkLst>
        <pc:spChg chg="mod">
          <ac:chgData name="Ray Crampton" userId="1c230dae8f4a47c0" providerId="LiveId" clId="{C6B9924F-C854-4600-B822-BD61E4A80EA9}" dt="2022-02-05T03:06:16.628" v="671" actId="1076"/>
          <ac:spMkLst>
            <pc:docMk/>
            <pc:sldMk cId="3261347232" sldId="521"/>
            <ac:spMk id="14" creationId="{0CAE7D2C-A663-43B7-9CC6-8FB1A3C9D0CB}"/>
          </ac:spMkLst>
        </pc:spChg>
      </pc:sldChg>
      <pc:sldChg chg="modSp mod">
        <pc:chgData name="Ray Crampton" userId="1c230dae8f4a47c0" providerId="LiveId" clId="{C6B9924F-C854-4600-B822-BD61E4A80EA9}" dt="2022-02-05T03:09:01.950" v="812" actId="6549"/>
        <pc:sldMkLst>
          <pc:docMk/>
          <pc:sldMk cId="1649702740" sldId="522"/>
        </pc:sldMkLst>
        <pc:spChg chg="mod">
          <ac:chgData name="Ray Crampton" userId="1c230dae8f4a47c0" providerId="LiveId" clId="{C6B9924F-C854-4600-B822-BD61E4A80EA9}" dt="2022-02-05T03:09:01.950" v="812" actId="6549"/>
          <ac:spMkLst>
            <pc:docMk/>
            <pc:sldMk cId="1649702740" sldId="522"/>
            <ac:spMk id="5" creationId="{8F30F4B9-8038-4EBF-A75B-809E72BA3AEB}"/>
          </ac:spMkLst>
        </pc:spChg>
      </pc:sldChg>
      <pc:sldChg chg="modSp mod">
        <pc:chgData name="Ray Crampton" userId="1c230dae8f4a47c0" providerId="LiveId" clId="{C6B9924F-C854-4600-B822-BD61E4A80EA9}" dt="2022-02-05T03:27:57.459" v="1421" actId="1076"/>
        <pc:sldMkLst>
          <pc:docMk/>
          <pc:sldMk cId="3700107676" sldId="523"/>
        </pc:sldMkLst>
        <pc:spChg chg="mod">
          <ac:chgData name="Ray Crampton" userId="1c230dae8f4a47c0" providerId="LiveId" clId="{C6B9924F-C854-4600-B822-BD61E4A80EA9}" dt="2022-02-05T03:27:52.004" v="1420" actId="20577"/>
          <ac:spMkLst>
            <pc:docMk/>
            <pc:sldMk cId="3700107676" sldId="523"/>
            <ac:spMk id="5" creationId="{8F30F4B9-8038-4EBF-A75B-809E72BA3AEB}"/>
          </ac:spMkLst>
        </pc:spChg>
        <pc:spChg chg="mod">
          <ac:chgData name="Ray Crampton" userId="1c230dae8f4a47c0" providerId="LiveId" clId="{C6B9924F-C854-4600-B822-BD61E4A80EA9}" dt="2022-02-05T03:27:57.459" v="1421" actId="1076"/>
          <ac:spMkLst>
            <pc:docMk/>
            <pc:sldMk cId="3700107676" sldId="523"/>
            <ac:spMk id="7" creationId="{16FD0F56-9960-427A-B29D-ABA1A9FA874B}"/>
          </ac:spMkLst>
        </pc:spChg>
        <pc:spChg chg="mod">
          <ac:chgData name="Ray Crampton" userId="1c230dae8f4a47c0" providerId="LiveId" clId="{C6B9924F-C854-4600-B822-BD61E4A80EA9}" dt="2022-02-05T03:27:57.459" v="1421" actId="1076"/>
          <ac:spMkLst>
            <pc:docMk/>
            <pc:sldMk cId="3700107676" sldId="523"/>
            <ac:spMk id="10" creationId="{131069BD-E971-4D0E-98AE-616084BE88FA}"/>
          </ac:spMkLst>
        </pc:spChg>
        <pc:picChg chg="mod">
          <ac:chgData name="Ray Crampton" userId="1c230dae8f4a47c0" providerId="LiveId" clId="{C6B9924F-C854-4600-B822-BD61E4A80EA9}" dt="2022-02-05T03:27:57.459" v="1421" actId="1076"/>
          <ac:picMkLst>
            <pc:docMk/>
            <pc:sldMk cId="3700107676" sldId="523"/>
            <ac:picMk id="6" creationId="{706A4DA1-2248-4467-B66B-24B024E5B7CC}"/>
          </ac:picMkLst>
        </pc:picChg>
        <pc:cxnChg chg="mod">
          <ac:chgData name="Ray Crampton" userId="1c230dae8f4a47c0" providerId="LiveId" clId="{C6B9924F-C854-4600-B822-BD61E4A80EA9}" dt="2022-02-05T03:27:57.459" v="1421" actId="1076"/>
          <ac:cxnSpMkLst>
            <pc:docMk/>
            <pc:sldMk cId="3700107676" sldId="523"/>
            <ac:cxnSpMk id="12" creationId="{5CB13DF5-CBC4-4517-87EE-EE808AA4045D}"/>
          </ac:cxnSpMkLst>
        </pc:cxnChg>
        <pc:cxnChg chg="mod">
          <ac:chgData name="Ray Crampton" userId="1c230dae8f4a47c0" providerId="LiveId" clId="{C6B9924F-C854-4600-B822-BD61E4A80EA9}" dt="2022-02-05T03:27:57.459" v="1421" actId="1076"/>
          <ac:cxnSpMkLst>
            <pc:docMk/>
            <pc:sldMk cId="3700107676" sldId="523"/>
            <ac:cxnSpMk id="13" creationId="{34F1C247-52A9-43CF-9357-028538222582}"/>
          </ac:cxnSpMkLst>
        </pc:cxnChg>
      </pc:sldChg>
      <pc:sldChg chg="modSp mod">
        <pc:chgData name="Ray Crampton" userId="1c230dae8f4a47c0" providerId="LiveId" clId="{C6B9924F-C854-4600-B822-BD61E4A80EA9}" dt="2022-02-05T03:03:40.053" v="581" actId="20577"/>
        <pc:sldMkLst>
          <pc:docMk/>
          <pc:sldMk cId="2863672656" sldId="526"/>
        </pc:sldMkLst>
        <pc:spChg chg="mod">
          <ac:chgData name="Ray Crampton" userId="1c230dae8f4a47c0" providerId="LiveId" clId="{C6B9924F-C854-4600-B822-BD61E4A80EA9}" dt="2022-02-05T03:03:40.053" v="581" actId="20577"/>
          <ac:spMkLst>
            <pc:docMk/>
            <pc:sldMk cId="2863672656" sldId="526"/>
            <ac:spMk id="2" creationId="{CF561231-B3E3-4100-8EC7-4232913052F7}"/>
          </ac:spMkLst>
        </pc:spChg>
      </pc:sldChg>
      <pc:sldChg chg="modSp mod">
        <pc:chgData name="Ray Crampton" userId="1c230dae8f4a47c0" providerId="LiveId" clId="{C6B9924F-C854-4600-B822-BD61E4A80EA9}" dt="2022-02-05T03:03:59.020" v="587" actId="20577"/>
        <pc:sldMkLst>
          <pc:docMk/>
          <pc:sldMk cId="2248347925" sldId="528"/>
        </pc:sldMkLst>
        <pc:spChg chg="mod">
          <ac:chgData name="Ray Crampton" userId="1c230dae8f4a47c0" providerId="LiveId" clId="{C6B9924F-C854-4600-B822-BD61E4A80EA9}" dt="2022-02-05T03:03:59.020" v="587" actId="20577"/>
          <ac:spMkLst>
            <pc:docMk/>
            <pc:sldMk cId="2248347925" sldId="528"/>
            <ac:spMk id="2" creationId="{CF561231-B3E3-4100-8EC7-4232913052F7}"/>
          </ac:spMkLst>
        </pc:spChg>
      </pc:sldChg>
      <pc:sldChg chg="delSp modSp mod">
        <pc:chgData name="Ray Crampton" userId="1c230dae8f4a47c0" providerId="LiveId" clId="{C6B9924F-C854-4600-B822-BD61E4A80EA9}" dt="2022-02-05T03:06:01.869" v="670" actId="1035"/>
        <pc:sldMkLst>
          <pc:docMk/>
          <pc:sldMk cId="3689662958" sldId="529"/>
        </pc:sldMkLst>
        <pc:spChg chg="mod">
          <ac:chgData name="Ray Crampton" userId="1c230dae8f4a47c0" providerId="LiveId" clId="{C6B9924F-C854-4600-B822-BD61E4A80EA9}" dt="2022-02-05T03:06:01.869" v="670" actId="1035"/>
          <ac:spMkLst>
            <pc:docMk/>
            <pc:sldMk cId="3689662958" sldId="529"/>
            <ac:spMk id="18" creationId="{75662161-2502-4368-9B45-23DCC6B01206}"/>
          </ac:spMkLst>
        </pc:spChg>
        <pc:spChg chg="mod">
          <ac:chgData name="Ray Crampton" userId="1c230dae8f4a47c0" providerId="LiveId" clId="{C6B9924F-C854-4600-B822-BD61E4A80EA9}" dt="2022-02-05T03:06:01.869" v="670" actId="1035"/>
          <ac:spMkLst>
            <pc:docMk/>
            <pc:sldMk cId="3689662958" sldId="529"/>
            <ac:spMk id="19" creationId="{923C2EC6-8B4B-472B-8576-A7A48AD14058}"/>
          </ac:spMkLst>
        </pc:spChg>
        <pc:picChg chg="mod">
          <ac:chgData name="Ray Crampton" userId="1c230dae8f4a47c0" providerId="LiveId" clId="{C6B9924F-C854-4600-B822-BD61E4A80EA9}" dt="2022-02-05T03:05:20.412" v="647" actId="1037"/>
          <ac:picMkLst>
            <pc:docMk/>
            <pc:sldMk cId="3689662958" sldId="529"/>
            <ac:picMk id="6" creationId="{926DCF25-82CD-4008-9688-555C60BC512D}"/>
          </ac:picMkLst>
        </pc:picChg>
        <pc:picChg chg="mod">
          <ac:chgData name="Ray Crampton" userId="1c230dae8f4a47c0" providerId="LiveId" clId="{C6B9924F-C854-4600-B822-BD61E4A80EA9}" dt="2022-02-05T03:05:16.644" v="635" actId="1037"/>
          <ac:picMkLst>
            <pc:docMk/>
            <pc:sldMk cId="3689662958" sldId="529"/>
            <ac:picMk id="10" creationId="{627BEC2F-05D0-4C7A-A0C1-F00135EBC2CE}"/>
          </ac:picMkLst>
        </pc:picChg>
        <pc:cxnChg chg="mod">
          <ac:chgData name="Ray Crampton" userId="1c230dae8f4a47c0" providerId="LiveId" clId="{C6B9924F-C854-4600-B822-BD61E4A80EA9}" dt="2022-02-05T03:04:34.285" v="588" actId="1038"/>
          <ac:cxnSpMkLst>
            <pc:docMk/>
            <pc:sldMk cId="3689662958" sldId="529"/>
            <ac:cxnSpMk id="5" creationId="{FC965BFB-2603-467D-9DFB-F479C41F5F3C}"/>
          </ac:cxnSpMkLst>
        </pc:cxnChg>
        <pc:cxnChg chg="mod">
          <ac:chgData name="Ray Crampton" userId="1c230dae8f4a47c0" providerId="LiveId" clId="{C6B9924F-C854-4600-B822-BD61E4A80EA9}" dt="2022-02-05T03:05:27.156" v="662" actId="1038"/>
          <ac:cxnSpMkLst>
            <pc:docMk/>
            <pc:sldMk cId="3689662958" sldId="529"/>
            <ac:cxnSpMk id="12" creationId="{36CDFFE4-0C0B-49DE-8497-88EF8FC1696E}"/>
          </ac:cxnSpMkLst>
        </pc:cxnChg>
        <pc:cxnChg chg="mod">
          <ac:chgData name="Ray Crampton" userId="1c230dae8f4a47c0" providerId="LiveId" clId="{C6B9924F-C854-4600-B822-BD61E4A80EA9}" dt="2022-02-05T03:04:52.708" v="616" actId="1038"/>
          <ac:cxnSpMkLst>
            <pc:docMk/>
            <pc:sldMk cId="3689662958" sldId="529"/>
            <ac:cxnSpMk id="13" creationId="{B05BB294-B295-4DE3-A7CF-96E1FFF97D9D}"/>
          </ac:cxnSpMkLst>
        </pc:cxnChg>
        <pc:cxnChg chg="del">
          <ac:chgData name="Ray Crampton" userId="1c230dae8f4a47c0" providerId="LiveId" clId="{C6B9924F-C854-4600-B822-BD61E4A80EA9}" dt="2022-02-05T03:04:37.908" v="589" actId="478"/>
          <ac:cxnSpMkLst>
            <pc:docMk/>
            <pc:sldMk cId="3689662958" sldId="529"/>
            <ac:cxnSpMk id="27" creationId="{404D9F19-4A36-4814-9FAA-8577E3E79C5A}"/>
          </ac:cxnSpMkLst>
        </pc:cxnChg>
        <pc:cxnChg chg="del">
          <ac:chgData name="Ray Crampton" userId="1c230dae8f4a47c0" providerId="LiveId" clId="{C6B9924F-C854-4600-B822-BD61E4A80EA9}" dt="2022-02-05T03:04:56.380" v="617" actId="478"/>
          <ac:cxnSpMkLst>
            <pc:docMk/>
            <pc:sldMk cId="3689662958" sldId="529"/>
            <ac:cxnSpMk id="28" creationId="{0ED24421-1530-46C3-A0B3-E61EB9140E76}"/>
          </ac:cxnSpMkLst>
        </pc:cxnChg>
      </pc:sldChg>
      <pc:sldChg chg="modSp mod">
        <pc:chgData name="Ray Crampton" userId="1c230dae8f4a47c0" providerId="LiveId" clId="{C6B9924F-C854-4600-B822-BD61E4A80EA9}" dt="2022-02-05T03:01:54.896" v="557" actId="1076"/>
        <pc:sldMkLst>
          <pc:docMk/>
          <pc:sldMk cId="3495062916" sldId="530"/>
        </pc:sldMkLst>
        <pc:spChg chg="mod">
          <ac:chgData name="Ray Crampton" userId="1c230dae8f4a47c0" providerId="LiveId" clId="{C6B9924F-C854-4600-B822-BD61E4A80EA9}" dt="2022-02-05T03:01:54.896" v="557" actId="1076"/>
          <ac:spMkLst>
            <pc:docMk/>
            <pc:sldMk cId="3495062916" sldId="530"/>
            <ac:spMk id="13" creationId="{9910E178-AC91-48FE-ACDC-727FE74983AB}"/>
          </ac:spMkLst>
        </pc:spChg>
        <pc:picChg chg="mod">
          <ac:chgData name="Ray Crampton" userId="1c230dae8f4a47c0" providerId="LiveId" clId="{C6B9924F-C854-4600-B822-BD61E4A80EA9}" dt="2022-02-05T03:01:49.458" v="555" actId="1076"/>
          <ac:picMkLst>
            <pc:docMk/>
            <pc:sldMk cId="3495062916" sldId="530"/>
            <ac:picMk id="5" creationId="{E98AA883-F770-43D1-BE86-F4D4EC38856F}"/>
          </ac:picMkLst>
        </pc:picChg>
        <pc:picChg chg="mod">
          <ac:chgData name="Ray Crampton" userId="1c230dae8f4a47c0" providerId="LiveId" clId="{C6B9924F-C854-4600-B822-BD61E4A80EA9}" dt="2022-02-05T03:01:49.458" v="555" actId="1076"/>
          <ac:picMkLst>
            <pc:docMk/>
            <pc:sldMk cId="3495062916" sldId="530"/>
            <ac:picMk id="9" creationId="{FBEB3BFB-E91B-44B4-A748-5C970FC5E452}"/>
          </ac:picMkLst>
        </pc:picChg>
        <pc:picChg chg="mod">
          <ac:chgData name="Ray Crampton" userId="1c230dae8f4a47c0" providerId="LiveId" clId="{C6B9924F-C854-4600-B822-BD61E4A80EA9}" dt="2022-02-05T03:01:49.458" v="555" actId="1076"/>
          <ac:picMkLst>
            <pc:docMk/>
            <pc:sldMk cId="3495062916" sldId="530"/>
            <ac:picMk id="11" creationId="{EAFA60C0-63E6-4BF6-8582-535157979328}"/>
          </ac:picMkLst>
        </pc:picChg>
      </pc:sldChg>
      <pc:sldChg chg="modSp mod">
        <pc:chgData name="Ray Crampton" userId="1c230dae8f4a47c0" providerId="LiveId" clId="{C6B9924F-C854-4600-B822-BD61E4A80EA9}" dt="2022-02-05T02:13:18.824" v="85" actId="20577"/>
        <pc:sldMkLst>
          <pc:docMk/>
          <pc:sldMk cId="2857661790" sldId="531"/>
        </pc:sldMkLst>
        <pc:spChg chg="mod">
          <ac:chgData name="Ray Crampton" userId="1c230dae8f4a47c0" providerId="LiveId" clId="{C6B9924F-C854-4600-B822-BD61E4A80EA9}" dt="2022-02-05T02:13:18.824" v="85" actId="20577"/>
          <ac:spMkLst>
            <pc:docMk/>
            <pc:sldMk cId="2857661790" sldId="531"/>
            <ac:spMk id="2" creationId="{CF561231-B3E3-4100-8EC7-4232913052F7}"/>
          </ac:spMkLst>
        </pc:spChg>
      </pc:sldChg>
      <pc:sldChg chg="modSp mod">
        <pc:chgData name="Ray Crampton" userId="1c230dae8f4a47c0" providerId="LiveId" clId="{C6B9924F-C854-4600-B822-BD61E4A80EA9}" dt="2022-02-05T03:02:42.772" v="572" actId="1035"/>
        <pc:sldMkLst>
          <pc:docMk/>
          <pc:sldMk cId="3517271735" sldId="533"/>
        </pc:sldMkLst>
        <pc:picChg chg="mod">
          <ac:chgData name="Ray Crampton" userId="1c230dae8f4a47c0" providerId="LiveId" clId="{C6B9924F-C854-4600-B822-BD61E4A80EA9}" dt="2022-02-05T03:02:42.772" v="572" actId="1035"/>
          <ac:picMkLst>
            <pc:docMk/>
            <pc:sldMk cId="3517271735" sldId="533"/>
            <ac:picMk id="5" creationId="{72035659-403B-46BE-856E-8539B941D44B}"/>
          </ac:picMkLst>
        </pc:picChg>
        <pc:picChg chg="mod">
          <ac:chgData name="Ray Crampton" userId="1c230dae8f4a47c0" providerId="LiveId" clId="{C6B9924F-C854-4600-B822-BD61E4A80EA9}" dt="2022-02-05T03:02:42.772" v="572" actId="1035"/>
          <ac:picMkLst>
            <pc:docMk/>
            <pc:sldMk cId="3517271735" sldId="533"/>
            <ac:picMk id="7" creationId="{A3D582BD-8591-4B00-B622-1A0C789C0B71}"/>
          </ac:picMkLst>
        </pc:picChg>
        <pc:picChg chg="mod">
          <ac:chgData name="Ray Crampton" userId="1c230dae8f4a47c0" providerId="LiveId" clId="{C6B9924F-C854-4600-B822-BD61E4A80EA9}" dt="2022-02-05T03:02:42.772" v="572" actId="1035"/>
          <ac:picMkLst>
            <pc:docMk/>
            <pc:sldMk cId="3517271735" sldId="533"/>
            <ac:picMk id="13" creationId="{8FDE1A8C-34BB-40C0-A062-3D02ABE108FB}"/>
          </ac:picMkLst>
        </pc:picChg>
        <pc:picChg chg="mod">
          <ac:chgData name="Ray Crampton" userId="1c230dae8f4a47c0" providerId="LiveId" clId="{C6B9924F-C854-4600-B822-BD61E4A80EA9}" dt="2022-02-05T03:02:42.772" v="572" actId="1035"/>
          <ac:picMkLst>
            <pc:docMk/>
            <pc:sldMk cId="3517271735" sldId="533"/>
            <ac:picMk id="23" creationId="{C36786D2-7509-4AAC-B96A-D6862DB6BEC5}"/>
          </ac:picMkLst>
        </pc:picChg>
      </pc:sldChg>
      <pc:sldChg chg="addSp delSp modSp add mod">
        <pc:chgData name="Ray Crampton" userId="1c230dae8f4a47c0" providerId="LiveId" clId="{C6B9924F-C854-4600-B822-BD61E4A80EA9}" dt="2022-02-05T02:57:40.698" v="531" actId="404"/>
        <pc:sldMkLst>
          <pc:docMk/>
          <pc:sldMk cId="2160294581" sldId="534"/>
        </pc:sldMkLst>
        <pc:spChg chg="mod">
          <ac:chgData name="Ray Crampton" userId="1c230dae8f4a47c0" providerId="LiveId" clId="{C6B9924F-C854-4600-B822-BD61E4A80EA9}" dt="2022-02-05T02:17:03.663" v="124" actId="20577"/>
          <ac:spMkLst>
            <pc:docMk/>
            <pc:sldMk cId="2160294581" sldId="534"/>
            <ac:spMk id="2" creationId="{CF561231-B3E3-4100-8EC7-4232913052F7}"/>
          </ac:spMkLst>
        </pc:spChg>
        <pc:spChg chg="add mod">
          <ac:chgData name="Ray Crampton" userId="1c230dae8f4a47c0" providerId="LiveId" clId="{C6B9924F-C854-4600-B822-BD61E4A80EA9}" dt="2022-02-05T02:57:40.698" v="531" actId="404"/>
          <ac:spMkLst>
            <pc:docMk/>
            <pc:sldMk cId="2160294581" sldId="534"/>
            <ac:spMk id="13" creationId="{B187A88A-F879-42D5-8A41-B2ABFD7E63DB}"/>
          </ac:spMkLst>
        </pc:spChg>
        <pc:spChg chg="add mod">
          <ac:chgData name="Ray Crampton" userId="1c230dae8f4a47c0" providerId="LiveId" clId="{C6B9924F-C854-4600-B822-BD61E4A80EA9}" dt="2022-02-05T02:46:06.681" v="528" actId="27636"/>
          <ac:spMkLst>
            <pc:docMk/>
            <pc:sldMk cId="2160294581" sldId="534"/>
            <ac:spMk id="14" creationId="{C83E26BC-3A3F-45FA-B3FA-CE3D502C5E06}"/>
          </ac:spMkLst>
        </pc:spChg>
        <pc:spChg chg="del">
          <ac:chgData name="Ray Crampton" userId="1c230dae8f4a47c0" providerId="LiveId" clId="{C6B9924F-C854-4600-B822-BD61E4A80EA9}" dt="2022-02-05T02:16:54.751" v="110" actId="478"/>
          <ac:spMkLst>
            <pc:docMk/>
            <pc:sldMk cId="2160294581" sldId="534"/>
            <ac:spMk id="28" creationId="{E0A896D4-28DA-4305-BC05-BC25851C07A4}"/>
          </ac:spMkLst>
        </pc:spChg>
        <pc:spChg chg="del">
          <ac:chgData name="Ray Crampton" userId="1c230dae8f4a47c0" providerId="LiveId" clId="{C6B9924F-C854-4600-B822-BD61E4A80EA9}" dt="2022-02-05T02:16:53.191" v="109" actId="478"/>
          <ac:spMkLst>
            <pc:docMk/>
            <pc:sldMk cId="2160294581" sldId="534"/>
            <ac:spMk id="29" creationId="{69A15506-25E3-4B4A-9348-4A6AAC68692E}"/>
          </ac:spMkLst>
        </pc:spChg>
        <pc:spChg chg="del">
          <ac:chgData name="Ray Crampton" userId="1c230dae8f4a47c0" providerId="LiveId" clId="{C6B9924F-C854-4600-B822-BD61E4A80EA9}" dt="2022-02-05T02:16:51.808" v="108" actId="478"/>
          <ac:spMkLst>
            <pc:docMk/>
            <pc:sldMk cId="2160294581" sldId="534"/>
            <ac:spMk id="30" creationId="{3138E381-74FB-4953-A4A1-F14A848CDB08}"/>
          </ac:spMkLst>
        </pc:spChg>
        <pc:spChg chg="del">
          <ac:chgData name="Ray Crampton" userId="1c230dae8f4a47c0" providerId="LiveId" clId="{C6B9924F-C854-4600-B822-BD61E4A80EA9}" dt="2022-02-05T02:16:53.191" v="109" actId="478"/>
          <ac:spMkLst>
            <pc:docMk/>
            <pc:sldMk cId="2160294581" sldId="534"/>
            <ac:spMk id="31" creationId="{4DA2E019-4123-4913-9F89-A314A2F38230}"/>
          </ac:spMkLst>
        </pc:spChg>
        <pc:picChg chg="del">
          <ac:chgData name="Ray Crampton" userId="1c230dae8f4a47c0" providerId="LiveId" clId="{C6B9924F-C854-4600-B822-BD61E4A80EA9}" dt="2022-02-05T02:16:54.751" v="110" actId="478"/>
          <ac:picMkLst>
            <pc:docMk/>
            <pc:sldMk cId="2160294581" sldId="534"/>
            <ac:picMk id="5" creationId="{372D9272-CA8A-45AE-B39C-76A7346BE746}"/>
          </ac:picMkLst>
        </pc:picChg>
        <pc:picChg chg="add mod modCrop">
          <ac:chgData name="Ray Crampton" userId="1c230dae8f4a47c0" providerId="LiveId" clId="{C6B9924F-C854-4600-B822-BD61E4A80EA9}" dt="2022-02-05T02:45:46.545" v="479" actId="1076"/>
          <ac:picMkLst>
            <pc:docMk/>
            <pc:sldMk cId="2160294581" sldId="534"/>
            <ac:picMk id="6" creationId="{A6591F22-2D34-4B57-AB13-B621699427DD}"/>
          </ac:picMkLst>
        </pc:picChg>
        <pc:picChg chg="del">
          <ac:chgData name="Ray Crampton" userId="1c230dae8f4a47c0" providerId="LiveId" clId="{C6B9924F-C854-4600-B822-BD61E4A80EA9}" dt="2022-02-05T02:16:53.191" v="109" actId="478"/>
          <ac:picMkLst>
            <pc:docMk/>
            <pc:sldMk cId="2160294581" sldId="534"/>
            <ac:picMk id="25" creationId="{0721D52A-5003-4ADA-BB5D-AE1312A3B343}"/>
          </ac:picMkLst>
        </pc:picChg>
        <pc:picChg chg="del">
          <ac:chgData name="Ray Crampton" userId="1c230dae8f4a47c0" providerId="LiveId" clId="{C6B9924F-C854-4600-B822-BD61E4A80EA9}" dt="2022-02-05T02:16:50.760" v="107" actId="478"/>
          <ac:picMkLst>
            <pc:docMk/>
            <pc:sldMk cId="2160294581" sldId="534"/>
            <ac:picMk id="27" creationId="{732205B7-CBEA-48CA-98EF-F1AA30AF52E6}"/>
          </ac:picMkLst>
        </pc:picChg>
      </pc:sldChg>
      <pc:sldChg chg="addSp delSp modSp add mod">
        <pc:chgData name="Ray Crampton" userId="1c230dae8f4a47c0" providerId="LiveId" clId="{C6B9924F-C854-4600-B822-BD61E4A80EA9}" dt="2022-02-05T03:18:52.700" v="903" actId="20577"/>
        <pc:sldMkLst>
          <pc:docMk/>
          <pc:sldMk cId="3981103360" sldId="535"/>
        </pc:sldMkLst>
        <pc:spChg chg="mod">
          <ac:chgData name="Ray Crampton" userId="1c230dae8f4a47c0" providerId="LiveId" clId="{C6B9924F-C854-4600-B822-BD61E4A80EA9}" dt="2022-02-05T03:17:15.548" v="848" actId="20577"/>
          <ac:spMkLst>
            <pc:docMk/>
            <pc:sldMk cId="3981103360" sldId="535"/>
            <ac:spMk id="2" creationId="{CF561231-B3E3-4100-8EC7-4232913052F7}"/>
          </ac:spMkLst>
        </pc:spChg>
        <pc:spChg chg="del">
          <ac:chgData name="Ray Crampton" userId="1c230dae8f4a47c0" providerId="LiveId" clId="{C6B9924F-C854-4600-B822-BD61E4A80EA9}" dt="2022-02-05T03:17:18.052" v="849" actId="478"/>
          <ac:spMkLst>
            <pc:docMk/>
            <pc:sldMk cId="3981103360" sldId="535"/>
            <ac:spMk id="5" creationId="{8F30F4B9-8038-4EBF-A75B-809E72BA3AEB}"/>
          </ac:spMkLst>
        </pc:spChg>
        <pc:spChg chg="add mod">
          <ac:chgData name="Ray Crampton" userId="1c230dae8f4a47c0" providerId="LiveId" clId="{C6B9924F-C854-4600-B822-BD61E4A80EA9}" dt="2022-02-05T03:18:45.479" v="898" actId="27636"/>
          <ac:spMkLst>
            <pc:docMk/>
            <pc:sldMk cId="3981103360" sldId="535"/>
            <ac:spMk id="9" creationId="{D23CA2FD-EE32-4AFA-9FDB-0AE2C175E12E}"/>
          </ac:spMkLst>
        </pc:spChg>
        <pc:spChg chg="add mod">
          <ac:chgData name="Ray Crampton" userId="1c230dae8f4a47c0" providerId="LiveId" clId="{C6B9924F-C854-4600-B822-BD61E4A80EA9}" dt="2022-02-05T03:18:52.700" v="903" actId="20577"/>
          <ac:spMkLst>
            <pc:docMk/>
            <pc:sldMk cId="3981103360" sldId="535"/>
            <ac:spMk id="10" creationId="{C0DC38E0-BB29-4880-8919-AB5DA5304961}"/>
          </ac:spMkLst>
        </pc:spChg>
        <pc:picChg chg="add mod">
          <ac:chgData name="Ray Crampton" userId="1c230dae8f4a47c0" providerId="LiveId" clId="{C6B9924F-C854-4600-B822-BD61E4A80EA9}" dt="2022-02-05T03:18:04.447" v="864" actId="1076"/>
          <ac:picMkLst>
            <pc:docMk/>
            <pc:sldMk cId="3981103360" sldId="535"/>
            <ac:picMk id="6" creationId="{10B355BF-6973-4AD2-8118-574DF4133FD6}"/>
          </ac:picMkLst>
        </pc:picChg>
        <pc:picChg chg="add mod">
          <ac:chgData name="Ray Crampton" userId="1c230dae8f4a47c0" providerId="LiveId" clId="{C6B9924F-C854-4600-B822-BD61E4A80EA9}" dt="2022-02-05T03:18:29.222" v="880" actId="1076"/>
          <ac:picMkLst>
            <pc:docMk/>
            <pc:sldMk cId="3981103360" sldId="535"/>
            <ac:picMk id="8" creationId="{501B5224-EF8A-47E7-A4C9-F4FD29108D80}"/>
          </ac:picMkLst>
        </pc:picChg>
      </pc:sldChg>
      <pc:sldChg chg="delSp modSp add mod">
        <pc:chgData name="Ray Crampton" userId="1c230dae8f4a47c0" providerId="LiveId" clId="{C6B9924F-C854-4600-B822-BD61E4A80EA9}" dt="2022-02-05T03:26:51.013" v="1334" actId="1076"/>
        <pc:sldMkLst>
          <pc:docMk/>
          <pc:sldMk cId="2708076994" sldId="536"/>
        </pc:sldMkLst>
        <pc:spChg chg="mod">
          <ac:chgData name="Ray Crampton" userId="1c230dae8f4a47c0" providerId="LiveId" clId="{C6B9924F-C854-4600-B822-BD61E4A80EA9}" dt="2022-02-05T03:19:45.964" v="923" actId="20577"/>
          <ac:spMkLst>
            <pc:docMk/>
            <pc:sldMk cId="2708076994" sldId="536"/>
            <ac:spMk id="2" creationId="{CF561231-B3E3-4100-8EC7-4232913052F7}"/>
          </ac:spMkLst>
        </pc:spChg>
        <pc:spChg chg="mod">
          <ac:chgData name="Ray Crampton" userId="1c230dae8f4a47c0" providerId="LiveId" clId="{C6B9924F-C854-4600-B822-BD61E4A80EA9}" dt="2022-02-05T03:26:51.013" v="1334" actId="1076"/>
          <ac:spMkLst>
            <pc:docMk/>
            <pc:sldMk cId="2708076994" sldId="536"/>
            <ac:spMk id="5" creationId="{8F30F4B9-8038-4EBF-A75B-809E72BA3AEB}"/>
          </ac:spMkLst>
        </pc:spChg>
        <pc:spChg chg="del">
          <ac:chgData name="Ray Crampton" userId="1c230dae8f4a47c0" providerId="LiveId" clId="{C6B9924F-C854-4600-B822-BD61E4A80EA9}" dt="2022-02-05T03:26:48.323" v="1333" actId="478"/>
          <ac:spMkLst>
            <pc:docMk/>
            <pc:sldMk cId="2708076994" sldId="536"/>
            <ac:spMk id="7" creationId="{16FD0F56-9960-427A-B29D-ABA1A9FA874B}"/>
          </ac:spMkLst>
        </pc:spChg>
        <pc:spChg chg="del">
          <ac:chgData name="Ray Crampton" userId="1c230dae8f4a47c0" providerId="LiveId" clId="{C6B9924F-C854-4600-B822-BD61E4A80EA9}" dt="2022-02-05T03:26:48.323" v="1333" actId="478"/>
          <ac:spMkLst>
            <pc:docMk/>
            <pc:sldMk cId="2708076994" sldId="536"/>
            <ac:spMk id="10" creationId="{131069BD-E971-4D0E-98AE-616084BE88FA}"/>
          </ac:spMkLst>
        </pc:spChg>
        <pc:picChg chg="del">
          <ac:chgData name="Ray Crampton" userId="1c230dae8f4a47c0" providerId="LiveId" clId="{C6B9924F-C854-4600-B822-BD61E4A80EA9}" dt="2022-02-05T03:20:23.180" v="974" actId="478"/>
          <ac:picMkLst>
            <pc:docMk/>
            <pc:sldMk cId="2708076994" sldId="536"/>
            <ac:picMk id="6" creationId="{706A4DA1-2248-4467-B66B-24B024E5B7CC}"/>
          </ac:picMkLst>
        </pc:picChg>
        <pc:cxnChg chg="del mod">
          <ac:chgData name="Ray Crampton" userId="1c230dae8f4a47c0" providerId="LiveId" clId="{C6B9924F-C854-4600-B822-BD61E4A80EA9}" dt="2022-02-05T03:26:48.323" v="1333" actId="478"/>
          <ac:cxnSpMkLst>
            <pc:docMk/>
            <pc:sldMk cId="2708076994" sldId="536"/>
            <ac:cxnSpMk id="12" creationId="{5CB13DF5-CBC4-4517-87EE-EE808AA4045D}"/>
          </ac:cxnSpMkLst>
        </pc:cxnChg>
        <pc:cxnChg chg="del">
          <ac:chgData name="Ray Crampton" userId="1c230dae8f4a47c0" providerId="LiveId" clId="{C6B9924F-C854-4600-B822-BD61E4A80EA9}" dt="2022-02-05T03:26:48.323" v="1333" actId="478"/>
          <ac:cxnSpMkLst>
            <pc:docMk/>
            <pc:sldMk cId="2708076994" sldId="536"/>
            <ac:cxnSpMk id="13" creationId="{34F1C247-52A9-43CF-9357-028538222582}"/>
          </ac:cxnSpMkLst>
        </pc:cxnChg>
      </pc:sldChg>
    </pc:docChg>
  </pc:docChgLst>
  <pc:docChgLst>
    <pc:chgData name="Ray Crampton" userId="1c230dae8f4a47c0" providerId="LiveId" clId="{038ABC70-4DD5-4D4E-92F7-0F368A57F994}"/>
    <pc:docChg chg="undo redo custSel addSld delSld modSld sldOrd">
      <pc:chgData name="Ray Crampton" userId="1c230dae8f4a47c0" providerId="LiveId" clId="{038ABC70-4DD5-4D4E-92F7-0F368A57F994}" dt="2022-02-04T09:30:24.351" v="5313" actId="1076"/>
      <pc:docMkLst>
        <pc:docMk/>
      </pc:docMkLst>
      <pc:sldChg chg="addSp delSp modSp mod">
        <pc:chgData name="Ray Crampton" userId="1c230dae8f4a47c0" providerId="LiveId" clId="{038ABC70-4DD5-4D4E-92F7-0F368A57F994}" dt="2022-02-04T09:03:08.950" v="4876" actId="14100"/>
        <pc:sldMkLst>
          <pc:docMk/>
          <pc:sldMk cId="3331882154" sldId="435"/>
        </pc:sldMkLst>
        <pc:spChg chg="mod">
          <ac:chgData name="Ray Crampton" userId="1c230dae8f4a47c0" providerId="LiveId" clId="{038ABC70-4DD5-4D4E-92F7-0F368A57F994}" dt="2022-02-03T16:31:38.298" v="1852" actId="20577"/>
          <ac:spMkLst>
            <pc:docMk/>
            <pc:sldMk cId="3331882154" sldId="435"/>
            <ac:spMk id="2" creationId="{CF561231-B3E3-4100-8EC7-4232913052F7}"/>
          </ac:spMkLst>
        </pc:spChg>
        <pc:spChg chg="del mod topLvl">
          <ac:chgData name="Ray Crampton" userId="1c230dae8f4a47c0" providerId="LiveId" clId="{038ABC70-4DD5-4D4E-92F7-0F368A57F994}" dt="2022-02-04T08:57:29.936" v="4827" actId="478"/>
          <ac:spMkLst>
            <pc:docMk/>
            <pc:sldMk cId="3331882154" sldId="435"/>
            <ac:spMk id="8" creationId="{AF59FECA-4E92-4C61-AF62-784A63419D84}"/>
          </ac:spMkLst>
        </pc:spChg>
        <pc:spChg chg="del mod topLvl">
          <ac:chgData name="Ray Crampton" userId="1c230dae8f4a47c0" providerId="LiveId" clId="{038ABC70-4DD5-4D4E-92F7-0F368A57F994}" dt="2022-02-04T08:57:29.936" v="4827" actId="478"/>
          <ac:spMkLst>
            <pc:docMk/>
            <pc:sldMk cId="3331882154" sldId="435"/>
            <ac:spMk id="10" creationId="{77C4B7E1-0E5D-4580-A70C-568594BFAFFD}"/>
          </ac:spMkLst>
        </pc:spChg>
        <pc:spChg chg="del mod topLvl">
          <ac:chgData name="Ray Crampton" userId="1c230dae8f4a47c0" providerId="LiveId" clId="{038ABC70-4DD5-4D4E-92F7-0F368A57F994}" dt="2022-02-04T08:57:29.936" v="4827" actId="478"/>
          <ac:spMkLst>
            <pc:docMk/>
            <pc:sldMk cId="3331882154" sldId="435"/>
            <ac:spMk id="11" creationId="{078F1130-9E6B-4800-BA2F-D5AFE5DD07E6}"/>
          </ac:spMkLst>
        </pc:spChg>
        <pc:spChg chg="add mod">
          <ac:chgData name="Ray Crampton" userId="1c230dae8f4a47c0" providerId="LiveId" clId="{038ABC70-4DD5-4D4E-92F7-0F368A57F994}" dt="2022-02-04T09:02:14.002" v="4859" actId="1582"/>
          <ac:spMkLst>
            <pc:docMk/>
            <pc:sldMk cId="3331882154" sldId="435"/>
            <ac:spMk id="25" creationId="{9D60B565-244D-44B7-862D-4E037EF10DCE}"/>
          </ac:spMkLst>
        </pc:spChg>
        <pc:spChg chg="add mod">
          <ac:chgData name="Ray Crampton" userId="1c230dae8f4a47c0" providerId="LiveId" clId="{038ABC70-4DD5-4D4E-92F7-0F368A57F994}" dt="2022-02-04T09:02:16.826" v="4861" actId="1076"/>
          <ac:spMkLst>
            <pc:docMk/>
            <pc:sldMk cId="3331882154" sldId="435"/>
            <ac:spMk id="26" creationId="{72230816-316B-429B-9B5C-98E45BFA3E65}"/>
          </ac:spMkLst>
        </pc:spChg>
        <pc:spChg chg="add mod">
          <ac:chgData name="Ray Crampton" userId="1c230dae8f4a47c0" providerId="LiveId" clId="{038ABC70-4DD5-4D4E-92F7-0F368A57F994}" dt="2022-02-04T09:02:19.872" v="4863" actId="1076"/>
          <ac:spMkLst>
            <pc:docMk/>
            <pc:sldMk cId="3331882154" sldId="435"/>
            <ac:spMk id="27" creationId="{AAD7E999-FA3C-49E8-926A-AF9D13A791C5}"/>
          </ac:spMkLst>
        </pc:spChg>
        <pc:spChg chg="add mod">
          <ac:chgData name="Ray Crampton" userId="1c230dae8f4a47c0" providerId="LiveId" clId="{038ABC70-4DD5-4D4E-92F7-0F368A57F994}" dt="2022-02-04T09:02:35.319" v="4867" actId="1076"/>
          <ac:spMkLst>
            <pc:docMk/>
            <pc:sldMk cId="3331882154" sldId="435"/>
            <ac:spMk id="28" creationId="{6411F094-1D22-4CC3-A640-09BBD417A32B}"/>
          </ac:spMkLst>
        </pc:spChg>
        <pc:spChg chg="add mod">
          <ac:chgData name="Ray Crampton" userId="1c230dae8f4a47c0" providerId="LiveId" clId="{038ABC70-4DD5-4D4E-92F7-0F368A57F994}" dt="2022-02-04T09:02:39.612" v="4869" actId="1076"/>
          <ac:spMkLst>
            <pc:docMk/>
            <pc:sldMk cId="3331882154" sldId="435"/>
            <ac:spMk id="29" creationId="{8297603E-ADF6-4B04-97A4-79B5041F855E}"/>
          </ac:spMkLst>
        </pc:spChg>
        <pc:grpChg chg="add del">
          <ac:chgData name="Ray Crampton" userId="1c230dae8f4a47c0" providerId="LiveId" clId="{038ABC70-4DD5-4D4E-92F7-0F368A57F994}" dt="2022-02-04T08:57:24.748" v="4826" actId="165"/>
          <ac:grpSpMkLst>
            <pc:docMk/>
            <pc:sldMk cId="3331882154" sldId="435"/>
            <ac:grpSpMk id="12" creationId="{5E16E83B-6181-4539-ADC8-F09F422C219D}"/>
          </ac:grpSpMkLst>
        </pc:grpChg>
        <pc:picChg chg="del mod topLvl">
          <ac:chgData name="Ray Crampton" userId="1c230dae8f4a47c0" providerId="LiveId" clId="{038ABC70-4DD5-4D4E-92F7-0F368A57F994}" dt="2022-02-04T08:57:29.936" v="4827" actId="478"/>
          <ac:picMkLst>
            <pc:docMk/>
            <pc:sldMk cId="3331882154" sldId="435"/>
            <ac:picMk id="7" creationId="{DA957F80-FDAD-472D-963E-BE499C257CCB}"/>
          </ac:picMkLst>
        </pc:picChg>
        <pc:picChg chg="add del mod">
          <ac:chgData name="Ray Crampton" userId="1c230dae8f4a47c0" providerId="LiveId" clId="{038ABC70-4DD5-4D4E-92F7-0F368A57F994}" dt="2022-02-04T08:57:33.880" v="4831" actId="478"/>
          <ac:picMkLst>
            <pc:docMk/>
            <pc:sldMk cId="3331882154" sldId="435"/>
            <ac:picMk id="14" creationId="{76B4EE12-75B2-4969-89FF-BE38372AD78F}"/>
          </ac:picMkLst>
        </pc:picChg>
        <pc:picChg chg="add del mod">
          <ac:chgData name="Ray Crampton" userId="1c230dae8f4a47c0" providerId="LiveId" clId="{038ABC70-4DD5-4D4E-92F7-0F368A57F994}" dt="2022-02-04T08:58:20.572" v="4843" actId="478"/>
          <ac:picMkLst>
            <pc:docMk/>
            <pc:sldMk cId="3331882154" sldId="435"/>
            <ac:picMk id="16" creationId="{8F772826-4E75-46BC-AD33-90E437F38DB6}"/>
          </ac:picMkLst>
        </pc:picChg>
        <pc:picChg chg="add del mod">
          <ac:chgData name="Ray Crampton" userId="1c230dae8f4a47c0" providerId="LiveId" clId="{038ABC70-4DD5-4D4E-92F7-0F368A57F994}" dt="2022-02-04T08:58:19.696" v="4842" actId="478"/>
          <ac:picMkLst>
            <pc:docMk/>
            <pc:sldMk cId="3331882154" sldId="435"/>
            <ac:picMk id="18" creationId="{7D3BD669-B6B8-44AE-A407-210D23579295}"/>
          </ac:picMkLst>
        </pc:picChg>
        <pc:picChg chg="add del mod">
          <ac:chgData name="Ray Crampton" userId="1c230dae8f4a47c0" providerId="LiveId" clId="{038ABC70-4DD5-4D4E-92F7-0F368A57F994}" dt="2022-02-04T08:58:19.060" v="4841" actId="478"/>
          <ac:picMkLst>
            <pc:docMk/>
            <pc:sldMk cId="3331882154" sldId="435"/>
            <ac:picMk id="20" creationId="{1EC412E2-BC59-45CF-8D57-3DF67D3C95D2}"/>
          </ac:picMkLst>
        </pc:picChg>
        <pc:picChg chg="add del mod">
          <ac:chgData name="Ray Crampton" userId="1c230dae8f4a47c0" providerId="LiveId" clId="{038ABC70-4DD5-4D4E-92F7-0F368A57F994}" dt="2022-02-04T08:58:29.203" v="4847" actId="478"/>
          <ac:picMkLst>
            <pc:docMk/>
            <pc:sldMk cId="3331882154" sldId="435"/>
            <ac:picMk id="22" creationId="{8C5CCED4-B7F0-4F80-8194-EF601070FFE8}"/>
          </ac:picMkLst>
        </pc:picChg>
        <pc:picChg chg="add mod ord">
          <ac:chgData name="Ray Crampton" userId="1c230dae8f4a47c0" providerId="LiveId" clId="{038ABC70-4DD5-4D4E-92F7-0F368A57F994}" dt="2022-02-04T09:02:31.473" v="4866" actId="1076"/>
          <ac:picMkLst>
            <pc:docMk/>
            <pc:sldMk cId="3331882154" sldId="435"/>
            <ac:picMk id="24" creationId="{F9866CA8-B3EA-48F9-AC27-0D3B2CD1C2D2}"/>
          </ac:picMkLst>
        </pc:picChg>
        <pc:cxnChg chg="add mod">
          <ac:chgData name="Ray Crampton" userId="1c230dae8f4a47c0" providerId="LiveId" clId="{038ABC70-4DD5-4D4E-92F7-0F368A57F994}" dt="2022-02-04T09:03:02.074" v="4873" actId="693"/>
          <ac:cxnSpMkLst>
            <pc:docMk/>
            <pc:sldMk cId="3331882154" sldId="435"/>
            <ac:cxnSpMk id="31" creationId="{0FB9AF20-B0C9-436D-8041-329CE7C32483}"/>
          </ac:cxnSpMkLst>
        </pc:cxnChg>
        <pc:cxnChg chg="add mod">
          <ac:chgData name="Ray Crampton" userId="1c230dae8f4a47c0" providerId="LiveId" clId="{038ABC70-4DD5-4D4E-92F7-0F368A57F994}" dt="2022-02-04T09:03:08.950" v="4876" actId="14100"/>
          <ac:cxnSpMkLst>
            <pc:docMk/>
            <pc:sldMk cId="3331882154" sldId="435"/>
            <ac:cxnSpMk id="32" creationId="{F54AB3C7-DA24-4DD2-85D6-457BF6C89C84}"/>
          </ac:cxnSpMkLst>
        </pc:cxnChg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512426723" sldId="439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965577577" sldId="442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04130377" sldId="446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915730414" sldId="450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5167718" sldId="451"/>
        </pc:sldMkLst>
      </pc:sldChg>
      <pc:sldChg chg="del">
        <pc:chgData name="Ray Crampton" userId="1c230dae8f4a47c0" providerId="LiveId" clId="{038ABC70-4DD5-4D4E-92F7-0F368A57F994}" dt="2022-01-30T07:02:47.198" v="600" actId="47"/>
        <pc:sldMkLst>
          <pc:docMk/>
          <pc:sldMk cId="908633145" sldId="474"/>
        </pc:sldMkLst>
      </pc:sldChg>
      <pc:sldChg chg="del">
        <pc:chgData name="Ray Crampton" userId="1c230dae8f4a47c0" providerId="LiveId" clId="{038ABC70-4DD5-4D4E-92F7-0F368A57F994}" dt="2022-01-30T07:02:47.558" v="601" actId="47"/>
        <pc:sldMkLst>
          <pc:docMk/>
          <pc:sldMk cId="2273445872" sldId="475"/>
        </pc:sldMkLst>
      </pc:sldChg>
      <pc:sldChg chg="del">
        <pc:chgData name="Ray Crampton" userId="1c230dae8f4a47c0" providerId="LiveId" clId="{038ABC70-4DD5-4D4E-92F7-0F368A57F994}" dt="2022-01-30T07:02:50.447" v="604" actId="47"/>
        <pc:sldMkLst>
          <pc:docMk/>
          <pc:sldMk cId="2779504705" sldId="477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1265258586" sldId="478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790144528" sldId="479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618396345" sldId="481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824672288" sldId="482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695497549" sldId="483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1270032041" sldId="484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924946109" sldId="487"/>
        </pc:sldMkLst>
      </pc:sldChg>
      <pc:sldChg chg="del">
        <pc:chgData name="Ray Crampton" userId="1c230dae8f4a47c0" providerId="LiveId" clId="{038ABC70-4DD5-4D4E-92F7-0F368A57F994}" dt="2022-01-30T07:02:49.767" v="603" actId="47"/>
        <pc:sldMkLst>
          <pc:docMk/>
          <pc:sldMk cId="3637173419" sldId="488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810106738" sldId="489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2644963322" sldId="490"/>
        </pc:sldMkLst>
      </pc:sldChg>
      <pc:sldChg chg="del">
        <pc:chgData name="Ray Crampton" userId="1c230dae8f4a47c0" providerId="LiveId" clId="{038ABC70-4DD5-4D4E-92F7-0F368A57F994}" dt="2022-01-30T07:02:46.727" v="599" actId="47"/>
        <pc:sldMkLst>
          <pc:docMk/>
          <pc:sldMk cId="1269385993" sldId="491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3371431397" sldId="493"/>
        </pc:sldMkLst>
      </pc:sldChg>
      <pc:sldChg chg="del">
        <pc:chgData name="Ray Crampton" userId="1c230dae8f4a47c0" providerId="LiveId" clId="{038ABC70-4DD5-4D4E-92F7-0F368A57F994}" dt="2022-01-30T07:02:41.751" v="598" actId="47"/>
        <pc:sldMkLst>
          <pc:docMk/>
          <pc:sldMk cId="242944066" sldId="494"/>
        </pc:sldMkLst>
      </pc:sldChg>
      <pc:sldChg chg="del">
        <pc:chgData name="Ray Crampton" userId="1c230dae8f4a47c0" providerId="LiveId" clId="{038ABC70-4DD5-4D4E-92F7-0F368A57F994}" dt="2022-01-30T07:02:48.431" v="602" actId="47"/>
        <pc:sldMkLst>
          <pc:docMk/>
          <pc:sldMk cId="263076916" sldId="495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1998174424" sldId="496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546154303" sldId="498"/>
        </pc:sldMkLst>
      </pc:sldChg>
      <pc:sldChg chg="del">
        <pc:chgData name="Ray Crampton" userId="1c230dae8f4a47c0" providerId="LiveId" clId="{038ABC70-4DD5-4D4E-92F7-0F368A57F994}" dt="2022-01-30T07:02:37.247" v="597" actId="47"/>
        <pc:sldMkLst>
          <pc:docMk/>
          <pc:sldMk cId="508918219" sldId="500"/>
        </pc:sldMkLst>
      </pc:sldChg>
      <pc:sldChg chg="modSp mod ord modAnim">
        <pc:chgData name="Ray Crampton" userId="1c230dae8f4a47c0" providerId="LiveId" clId="{038ABC70-4DD5-4D4E-92F7-0F368A57F994}" dt="2022-02-02T08:36:45.105" v="1818"/>
        <pc:sldMkLst>
          <pc:docMk/>
          <pc:sldMk cId="2205286588" sldId="502"/>
        </pc:sldMkLst>
        <pc:spChg chg="mod">
          <ac:chgData name="Ray Crampton" userId="1c230dae8f4a47c0" providerId="LiveId" clId="{038ABC70-4DD5-4D4E-92F7-0F368A57F994}" dt="2022-02-02T08:34:10.966" v="1817" actId="20577"/>
          <ac:spMkLst>
            <pc:docMk/>
            <pc:sldMk cId="2205286588" sldId="502"/>
            <ac:spMk id="2" creationId="{CF561231-B3E3-4100-8EC7-4232913052F7}"/>
          </ac:spMkLst>
        </pc:spChg>
      </pc:sldChg>
      <pc:sldChg chg="del">
        <pc:chgData name="Ray Crampton" userId="1c230dae8f4a47c0" providerId="LiveId" clId="{038ABC70-4DD5-4D4E-92F7-0F368A57F994}" dt="2022-01-30T07:02:30.727" v="596" actId="47"/>
        <pc:sldMkLst>
          <pc:docMk/>
          <pc:sldMk cId="1026127674" sldId="503"/>
        </pc:sldMkLst>
      </pc:sldChg>
      <pc:sldChg chg="addSp delSp modSp mod">
        <pc:chgData name="Ray Crampton" userId="1c230dae8f4a47c0" providerId="LiveId" clId="{038ABC70-4DD5-4D4E-92F7-0F368A57F994}" dt="2022-02-03T16:27:33.267" v="1825" actId="14100"/>
        <pc:sldMkLst>
          <pc:docMk/>
          <pc:sldMk cId="2535187279" sldId="504"/>
        </pc:sldMkLst>
        <pc:spChg chg="mod">
          <ac:chgData name="Ray Crampton" userId="1c230dae8f4a47c0" providerId="LiveId" clId="{038ABC70-4DD5-4D4E-92F7-0F368A57F994}" dt="2022-01-30T06:37:06.820" v="73" actId="113"/>
          <ac:spMkLst>
            <pc:docMk/>
            <pc:sldMk cId="2535187279" sldId="504"/>
            <ac:spMk id="6" creationId="{33316C2B-95A7-4E79-82AF-C8AA197137BD}"/>
          </ac:spMkLst>
        </pc:spChg>
        <pc:spChg chg="add mod">
          <ac:chgData name="Ray Crampton" userId="1c230dae8f4a47c0" providerId="LiveId" clId="{038ABC70-4DD5-4D4E-92F7-0F368A57F994}" dt="2022-02-02T08:08:13.452" v="1326" actId="13926"/>
          <ac:spMkLst>
            <pc:docMk/>
            <pc:sldMk cId="2535187279" sldId="504"/>
            <ac:spMk id="15" creationId="{9037A3DA-930B-4041-8DB9-89A427FFB480}"/>
          </ac:spMkLst>
        </pc:spChg>
        <pc:spChg chg="add mod">
          <ac:chgData name="Ray Crampton" userId="1c230dae8f4a47c0" providerId="LiveId" clId="{038ABC70-4DD5-4D4E-92F7-0F368A57F994}" dt="2022-02-02T08:08:13.452" v="1326" actId="13926"/>
          <ac:spMkLst>
            <pc:docMk/>
            <pc:sldMk cId="2535187279" sldId="504"/>
            <ac:spMk id="16" creationId="{6A28B8C0-8FEE-4F54-906F-024D689537F8}"/>
          </ac:spMkLst>
        </pc:spChg>
        <pc:spChg chg="add mod">
          <ac:chgData name="Ray Crampton" userId="1c230dae8f4a47c0" providerId="LiveId" clId="{038ABC70-4DD5-4D4E-92F7-0F368A57F994}" dt="2022-02-02T08:08:22.862" v="1329" actId="1076"/>
          <ac:spMkLst>
            <pc:docMk/>
            <pc:sldMk cId="2535187279" sldId="504"/>
            <ac:spMk id="24" creationId="{94A78628-C8A8-4F86-83C2-0A023A1D053D}"/>
          </ac:spMkLst>
        </pc:spChg>
        <pc:picChg chg="add del">
          <ac:chgData name="Ray Crampton" userId="1c230dae8f4a47c0" providerId="LiveId" clId="{038ABC70-4DD5-4D4E-92F7-0F368A57F994}" dt="2022-01-30T06:34:45.714" v="15" actId="478"/>
          <ac:picMkLst>
            <pc:docMk/>
            <pc:sldMk cId="2535187279" sldId="504"/>
            <ac:picMk id="4" creationId="{C5700C49-B9DA-41E8-AECE-FB6382A0C76E}"/>
          </ac:picMkLst>
        </pc:picChg>
        <pc:picChg chg="add del mod modCrop">
          <ac:chgData name="Ray Crampton" userId="1c230dae8f4a47c0" providerId="LiveId" clId="{038ABC70-4DD5-4D4E-92F7-0F368A57F994}" dt="2022-01-30T06:35:52.106" v="23" actId="478"/>
          <ac:picMkLst>
            <pc:docMk/>
            <pc:sldMk cId="2535187279" sldId="504"/>
            <ac:picMk id="8" creationId="{A3D1FE24-1344-4AEE-87E0-C0F205E30E77}"/>
          </ac:picMkLst>
        </pc:picChg>
        <pc:picChg chg="add del mod modCrop">
          <ac:chgData name="Ray Crampton" userId="1c230dae8f4a47c0" providerId="LiveId" clId="{038ABC70-4DD5-4D4E-92F7-0F368A57F994}" dt="2022-02-02T08:04:58.842" v="1219" actId="478"/>
          <ac:picMkLst>
            <pc:docMk/>
            <pc:sldMk cId="2535187279" sldId="504"/>
            <ac:picMk id="10" creationId="{6DC16BBE-5991-419B-B484-DBC0B636C585}"/>
          </ac:picMkLst>
        </pc:picChg>
        <pc:picChg chg="add mod modCrop">
          <ac:chgData name="Ray Crampton" userId="1c230dae8f4a47c0" providerId="LiveId" clId="{038ABC70-4DD5-4D4E-92F7-0F368A57F994}" dt="2022-02-02T08:07:26.458" v="1313" actId="1076"/>
          <ac:picMkLst>
            <pc:docMk/>
            <pc:sldMk cId="2535187279" sldId="504"/>
            <ac:picMk id="12" creationId="{C6DF945D-48C5-4B73-A202-1930470521B3}"/>
          </ac:picMkLst>
        </pc:picChg>
        <pc:picChg chg="add mod modCrop">
          <ac:chgData name="Ray Crampton" userId="1c230dae8f4a47c0" providerId="LiveId" clId="{038ABC70-4DD5-4D4E-92F7-0F368A57F994}" dt="2022-02-03T16:27:33.267" v="1825" actId="14100"/>
          <ac:picMkLst>
            <pc:docMk/>
            <pc:sldMk cId="2535187279" sldId="504"/>
            <ac:picMk id="14" creationId="{BAD8796C-F121-43D4-9BDF-CD8EDFF87786}"/>
          </ac:picMkLst>
        </pc:picChg>
        <pc:cxnChg chg="add mod">
          <ac:chgData name="Ray Crampton" userId="1c230dae8f4a47c0" providerId="LiveId" clId="{038ABC70-4DD5-4D4E-92F7-0F368A57F994}" dt="2022-02-02T08:07:49.211" v="1318" actId="1582"/>
          <ac:cxnSpMkLst>
            <pc:docMk/>
            <pc:sldMk cId="2535187279" sldId="504"/>
            <ac:cxnSpMk id="18" creationId="{0F49FD8E-A07B-4A32-86E8-0CD06EF8D32F}"/>
          </ac:cxnSpMkLst>
        </pc:cxnChg>
        <pc:cxnChg chg="add mod">
          <ac:chgData name="Ray Crampton" userId="1c230dae8f4a47c0" providerId="LiveId" clId="{038ABC70-4DD5-4D4E-92F7-0F368A57F994}" dt="2022-02-02T08:07:54.804" v="1321" actId="14100"/>
          <ac:cxnSpMkLst>
            <pc:docMk/>
            <pc:sldMk cId="2535187279" sldId="504"/>
            <ac:cxnSpMk id="19" creationId="{FF33E7FE-58FC-46D4-B1E9-0F4D4C113458}"/>
          </ac:cxnSpMkLst>
        </pc:cxnChg>
        <pc:cxnChg chg="add mod">
          <ac:chgData name="Ray Crampton" userId="1c230dae8f4a47c0" providerId="LiveId" clId="{038ABC70-4DD5-4D4E-92F7-0F368A57F994}" dt="2022-02-02T08:08:06.678" v="1325" actId="208"/>
          <ac:cxnSpMkLst>
            <pc:docMk/>
            <pc:sldMk cId="2535187279" sldId="504"/>
            <ac:cxnSpMk id="22" creationId="{2BEFE112-242A-464F-BF9E-5574C784D70E}"/>
          </ac:cxnSpMkLst>
        </pc:cxnChg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61242437" sldId="505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3347222241" sldId="506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4026894509" sldId="509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1603099063" sldId="510"/>
        </pc:sldMkLst>
      </pc:sldChg>
      <pc:sldChg chg="del">
        <pc:chgData name="Ray Crampton" userId="1c230dae8f4a47c0" providerId="LiveId" clId="{038ABC70-4DD5-4D4E-92F7-0F368A57F994}" dt="2022-01-30T07:03:08.176" v="605" actId="47"/>
        <pc:sldMkLst>
          <pc:docMk/>
          <pc:sldMk cId="4224459980" sldId="511"/>
        </pc:sldMkLst>
      </pc:sldChg>
      <pc:sldChg chg="modSp mod">
        <pc:chgData name="Ray Crampton" userId="1c230dae8f4a47c0" providerId="LiveId" clId="{038ABC70-4DD5-4D4E-92F7-0F368A57F994}" dt="2022-02-03T16:49:49.412" v="2053" actId="20577"/>
        <pc:sldMkLst>
          <pc:docMk/>
          <pc:sldMk cId="886603524" sldId="512"/>
        </pc:sldMkLst>
        <pc:spChg chg="mod">
          <ac:chgData name="Ray Crampton" userId="1c230dae8f4a47c0" providerId="LiveId" clId="{038ABC70-4DD5-4D4E-92F7-0F368A57F994}" dt="2022-01-30T06:37:23.674" v="81" actId="20577"/>
          <ac:spMkLst>
            <pc:docMk/>
            <pc:sldMk cId="886603524" sldId="512"/>
            <ac:spMk id="2" creationId="{CF561231-B3E3-4100-8EC7-4232913052F7}"/>
          </ac:spMkLst>
        </pc:spChg>
        <pc:spChg chg="mod">
          <ac:chgData name="Ray Crampton" userId="1c230dae8f4a47c0" providerId="LiveId" clId="{038ABC70-4DD5-4D4E-92F7-0F368A57F994}" dt="2022-02-03T16:49:49.412" v="2053" actId="20577"/>
          <ac:spMkLst>
            <pc:docMk/>
            <pc:sldMk cId="886603524" sldId="512"/>
            <ac:spMk id="9" creationId="{D1537D4D-D87C-4822-8555-9955D0A34EFF}"/>
          </ac:spMkLst>
        </pc:spChg>
      </pc:sldChg>
      <pc:sldChg chg="addSp modSp mod">
        <pc:chgData name="Ray Crampton" userId="1c230dae8f4a47c0" providerId="LiveId" clId="{038ABC70-4DD5-4D4E-92F7-0F368A57F994}" dt="2022-01-30T06:49:32.260" v="595" actId="6549"/>
        <pc:sldMkLst>
          <pc:docMk/>
          <pc:sldMk cId="3559808619" sldId="513"/>
        </pc:sldMkLst>
        <pc:spChg chg="mod">
          <ac:chgData name="Ray Crampton" userId="1c230dae8f4a47c0" providerId="LiveId" clId="{038ABC70-4DD5-4D4E-92F7-0F368A57F994}" dt="2022-01-30T06:49:32.260" v="595" actId="6549"/>
          <ac:spMkLst>
            <pc:docMk/>
            <pc:sldMk cId="3559808619" sldId="513"/>
            <ac:spMk id="21" creationId="{45B70F2C-5EDA-4F47-963A-0037D77532FC}"/>
          </ac:spMkLst>
        </pc:spChg>
        <pc:cxnChg chg="add mod">
          <ac:chgData name="Ray Crampton" userId="1c230dae8f4a47c0" providerId="LiveId" clId="{038ABC70-4DD5-4D4E-92F7-0F368A57F994}" dt="2022-01-30T06:49:27.339" v="592" actId="1037"/>
          <ac:cxnSpMkLst>
            <pc:docMk/>
            <pc:sldMk cId="3559808619" sldId="513"/>
            <ac:cxnSpMk id="15" creationId="{6AF8476C-9801-49FF-8EE0-1599B88C184C}"/>
          </ac:cxnSpMkLst>
        </pc:cxnChg>
      </pc:sldChg>
      <pc:sldChg chg="addSp delSp modSp add mod">
        <pc:chgData name="Ray Crampton" userId="1c230dae8f4a47c0" providerId="LiveId" clId="{038ABC70-4DD5-4D4E-92F7-0F368A57F994}" dt="2022-01-30T06:42:25.987" v="291" actId="20577"/>
        <pc:sldMkLst>
          <pc:docMk/>
          <pc:sldMk cId="2714976782" sldId="514"/>
        </pc:sldMkLst>
        <pc:spChg chg="mod">
          <ac:chgData name="Ray Crampton" userId="1c230dae8f4a47c0" providerId="LiveId" clId="{038ABC70-4DD5-4D4E-92F7-0F368A57F994}" dt="2022-01-30T06:42:25.987" v="291" actId="20577"/>
          <ac:spMkLst>
            <pc:docMk/>
            <pc:sldMk cId="2714976782" sldId="514"/>
            <ac:spMk id="6" creationId="{33316C2B-95A7-4E79-82AF-C8AA197137BD}"/>
          </ac:spMkLst>
        </pc:spChg>
        <pc:spChg chg="add mod">
          <ac:chgData name="Ray Crampton" userId="1c230dae8f4a47c0" providerId="LiveId" clId="{038ABC70-4DD5-4D4E-92F7-0F368A57F994}" dt="2022-01-30T06:41:55.958" v="255" actId="14100"/>
          <ac:spMkLst>
            <pc:docMk/>
            <pc:sldMk cId="2714976782" sldId="514"/>
            <ac:spMk id="9" creationId="{74F57F40-6F04-4A29-8E9D-8A95E9CE7880}"/>
          </ac:spMkLst>
        </pc:spChg>
        <pc:spChg chg="add mod">
          <ac:chgData name="Ray Crampton" userId="1c230dae8f4a47c0" providerId="LiveId" clId="{038ABC70-4DD5-4D4E-92F7-0F368A57F994}" dt="2022-01-30T06:42:15.328" v="279" actId="27636"/>
          <ac:spMkLst>
            <pc:docMk/>
            <pc:sldMk cId="2714976782" sldId="514"/>
            <ac:spMk id="10" creationId="{C5A55030-6722-48C6-8DFE-8EC45CC6197D}"/>
          </ac:spMkLst>
        </pc:spChg>
        <pc:picChg chg="del">
          <ac:chgData name="Ray Crampton" userId="1c230dae8f4a47c0" providerId="LiveId" clId="{038ABC70-4DD5-4D4E-92F7-0F368A57F994}" dt="2022-01-30T06:39:17.458" v="95" actId="478"/>
          <ac:picMkLst>
            <pc:docMk/>
            <pc:sldMk cId="2714976782" sldId="514"/>
            <ac:picMk id="4" creationId="{C5700C49-B9DA-41E8-AECE-FB6382A0C76E}"/>
          </ac:picMkLst>
        </pc:picChg>
        <pc:picChg chg="add mod modCrop">
          <ac:chgData name="Ray Crampton" userId="1c230dae8f4a47c0" providerId="LiveId" clId="{038ABC70-4DD5-4D4E-92F7-0F368A57F994}" dt="2022-01-30T06:41:11.846" v="181" actId="1076"/>
          <ac:picMkLst>
            <pc:docMk/>
            <pc:sldMk cId="2714976782" sldId="514"/>
            <ac:picMk id="5" creationId="{00F70E65-9981-43FC-B02F-EF7A7962F095}"/>
          </ac:picMkLst>
        </pc:picChg>
        <pc:picChg chg="add mod modCrop">
          <ac:chgData name="Ray Crampton" userId="1c230dae8f4a47c0" providerId="LiveId" clId="{038ABC70-4DD5-4D4E-92F7-0F368A57F994}" dt="2022-01-30T06:41:11.846" v="181" actId="1076"/>
          <ac:picMkLst>
            <pc:docMk/>
            <pc:sldMk cId="2714976782" sldId="514"/>
            <ac:picMk id="8" creationId="{95F055D6-76FD-448C-BFB9-84C2217885B3}"/>
          </ac:picMkLst>
        </pc:picChg>
      </pc:sldChg>
      <pc:sldChg chg="addSp modSp add mod ord">
        <pc:chgData name="Ray Crampton" userId="1c230dae8f4a47c0" providerId="LiveId" clId="{038ABC70-4DD5-4D4E-92F7-0F368A57F994}" dt="2022-02-02T08:08:44.232" v="1338" actId="20577"/>
        <pc:sldMkLst>
          <pc:docMk/>
          <pc:sldMk cId="1982781310" sldId="515"/>
        </pc:sldMkLst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" creationId="{0FB08B68-85FF-4D52-82EF-6C1A4AA7135D}"/>
          </ac:spMkLst>
        </pc:spChg>
        <pc:spChg chg="mod">
          <ac:chgData name="Ray Crampton" userId="1c230dae8f4a47c0" providerId="LiveId" clId="{038ABC70-4DD5-4D4E-92F7-0F368A57F994}" dt="2022-02-02T08:08:44.232" v="1338" actId="20577"/>
          <ac:spMkLst>
            <pc:docMk/>
            <pc:sldMk cId="1982781310" sldId="515"/>
            <ac:spMk id="6" creationId="{33316C2B-95A7-4E79-82AF-C8AA197137BD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7" creationId="{C50810FF-1D77-43B0-9A2D-F7C8CC37A754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8" creationId="{CC30FF38-2A02-4976-9A6D-FF1451C6A128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9" creationId="{69CDFA7F-7CAD-4114-9370-7D11228AAA02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0" creationId="{F976A49D-E8AE-4DB9-A2E2-3C3D1CFA8CB2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1" creationId="{6306D73C-0F7C-4C26-9AEA-DF6942B1D2BF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2" creationId="{B6675F9E-BDD1-4DB4-ABE8-DD3351897390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3" creationId="{1FC03550-A0E0-4FE1-8826-5CDD6033AB2C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4" creationId="{7FAB51C0-5CAB-4287-AA8A-0C2DE27F9BCB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5" creationId="{56D4952C-0F25-42C2-8C76-E126ADD557FF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6" creationId="{C8F97CF5-9D67-4482-87CC-18CEF135FA23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7" creationId="{3BAA3910-D21A-41FD-880E-27ACDF9247AB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8" creationId="{8FED681D-9A26-4274-A493-B016DF6C134A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19" creationId="{C7816680-C199-4A45-883E-88D2A0185CC7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0" creationId="{B9B552C9-8680-4325-BEEF-B48CB2922040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1" creationId="{7864635D-7233-4FAC-8E91-6390E635A41A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2" creationId="{0AD31661-D7B4-43FB-AE46-2E402C99DFD3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3" creationId="{CE4DDF3E-2B7A-4B90-A4E2-A655FE65DCF3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4" creationId="{14AB69C9-042B-4B2B-95FA-9EABFDA16A25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5" creationId="{927F28FC-5451-4292-AD11-0799F1274739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6" creationId="{257699BA-ABB5-41FF-ACCB-916F0F978F16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7" creationId="{2D179D31-60C5-4F09-AD51-58D8677C86A5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8" creationId="{9B658D5B-DD1C-4658-A422-67A2808CCA70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29" creationId="{CFE83325-AE69-451F-83A4-A6289FFD7550}"/>
          </ac:spMkLst>
        </pc:spChg>
        <pc:spChg chg="add mod">
          <ac:chgData name="Ray Crampton" userId="1c230dae8f4a47c0" providerId="LiveId" clId="{038ABC70-4DD5-4D4E-92F7-0F368A57F994}" dt="2022-01-30T07:06:36.060" v="1128" actId="164"/>
          <ac:spMkLst>
            <pc:docMk/>
            <pc:sldMk cId="1982781310" sldId="515"/>
            <ac:spMk id="30" creationId="{73ECD13A-4B05-4CE8-9E00-05233B21A18C}"/>
          </ac:spMkLst>
        </pc:spChg>
        <pc:grpChg chg="add mod">
          <ac:chgData name="Ray Crampton" userId="1c230dae8f4a47c0" providerId="LiveId" clId="{038ABC70-4DD5-4D4E-92F7-0F368A57F994}" dt="2022-01-30T07:06:45.334" v="1132" actId="1076"/>
          <ac:grpSpMkLst>
            <pc:docMk/>
            <pc:sldMk cId="1982781310" sldId="515"/>
            <ac:grpSpMk id="5" creationId="{58001CC3-B851-417B-938B-C3B412450D82}"/>
          </ac:grpSpMkLst>
        </pc:grpChg>
        <pc:picChg chg="mod">
          <ac:chgData name="Ray Crampton" userId="1c230dae8f4a47c0" providerId="LiveId" clId="{038ABC70-4DD5-4D4E-92F7-0F368A57F994}" dt="2022-01-30T07:06:36.060" v="1128" actId="164"/>
          <ac:picMkLst>
            <pc:docMk/>
            <pc:sldMk cId="1982781310" sldId="515"/>
            <ac:picMk id="4" creationId="{C5700C49-B9DA-41E8-AECE-FB6382A0C76E}"/>
          </ac:picMkLst>
        </pc:picChg>
      </pc:sldChg>
      <pc:sldChg chg="addSp delSp modSp add mod">
        <pc:chgData name="Ray Crampton" userId="1c230dae8f4a47c0" providerId="LiveId" clId="{038ABC70-4DD5-4D4E-92F7-0F368A57F994}" dt="2022-02-04T08:54:17.487" v="4802" actId="122"/>
        <pc:sldMkLst>
          <pc:docMk/>
          <pc:sldMk cId="304746347" sldId="516"/>
        </pc:sldMkLst>
        <pc:spChg chg="mod">
          <ac:chgData name="Ray Crampton" userId="1c230dae8f4a47c0" providerId="LiveId" clId="{038ABC70-4DD5-4D4E-92F7-0F368A57F994}" dt="2022-02-04T08:54:17.487" v="4802" actId="122"/>
          <ac:spMkLst>
            <pc:docMk/>
            <pc:sldMk cId="304746347" sldId="516"/>
            <ac:spMk id="6" creationId="{33316C2B-95A7-4E79-82AF-C8AA197137BD}"/>
          </ac:spMkLst>
        </pc:spChg>
        <pc:spChg chg="mod">
          <ac:chgData name="Ray Crampton" userId="1c230dae8f4a47c0" providerId="LiveId" clId="{038ABC70-4DD5-4D4E-92F7-0F368A57F994}" dt="2022-01-30T06:47:39.764" v="523" actId="14100"/>
          <ac:spMkLst>
            <pc:docMk/>
            <pc:sldMk cId="304746347" sldId="516"/>
            <ac:spMk id="9" creationId="{74F57F40-6F04-4A29-8E9D-8A95E9CE7880}"/>
          </ac:spMkLst>
        </pc:spChg>
        <pc:spChg chg="mod">
          <ac:chgData name="Ray Crampton" userId="1c230dae8f4a47c0" providerId="LiveId" clId="{038ABC70-4DD5-4D4E-92F7-0F368A57F994}" dt="2022-01-30T06:47:42.716" v="524" actId="14100"/>
          <ac:spMkLst>
            <pc:docMk/>
            <pc:sldMk cId="304746347" sldId="516"/>
            <ac:spMk id="10" creationId="{C5A55030-6722-48C6-8DFE-8EC45CC6197D}"/>
          </ac:spMkLst>
        </pc:spChg>
        <pc:spChg chg="add mod">
          <ac:chgData name="Ray Crampton" userId="1c230dae8f4a47c0" providerId="LiveId" clId="{038ABC70-4DD5-4D4E-92F7-0F368A57F994}" dt="2022-01-30T06:48:43.411" v="533" actId="20577"/>
          <ac:spMkLst>
            <pc:docMk/>
            <pc:sldMk cId="304746347" sldId="516"/>
            <ac:spMk id="14" creationId="{4326782C-E6F8-4EFD-84A7-92A818121102}"/>
          </ac:spMkLst>
        </pc:spChg>
        <pc:picChg chg="add mod">
          <ac:chgData name="Ray Crampton" userId="1c230dae8f4a47c0" providerId="LiveId" clId="{038ABC70-4DD5-4D4E-92F7-0F368A57F994}" dt="2022-01-30T06:45:12.780" v="331" actId="1076"/>
          <ac:picMkLst>
            <pc:docMk/>
            <pc:sldMk cId="304746347" sldId="516"/>
            <ac:picMk id="4" creationId="{AC8ECB33-9F01-4BFB-A660-00AA84070F94}"/>
          </ac:picMkLst>
        </pc:picChg>
        <pc:picChg chg="del">
          <ac:chgData name="Ray Crampton" userId="1c230dae8f4a47c0" providerId="LiveId" clId="{038ABC70-4DD5-4D4E-92F7-0F368A57F994}" dt="2022-01-30T06:43:07.268" v="293" actId="478"/>
          <ac:picMkLst>
            <pc:docMk/>
            <pc:sldMk cId="304746347" sldId="516"/>
            <ac:picMk id="5" creationId="{00F70E65-9981-43FC-B02F-EF7A7962F095}"/>
          </ac:picMkLst>
        </pc:picChg>
        <pc:picChg chg="del">
          <ac:chgData name="Ray Crampton" userId="1c230dae8f4a47c0" providerId="LiveId" clId="{038ABC70-4DD5-4D4E-92F7-0F368A57F994}" dt="2022-01-30T06:43:08.130" v="294" actId="478"/>
          <ac:picMkLst>
            <pc:docMk/>
            <pc:sldMk cId="304746347" sldId="516"/>
            <ac:picMk id="8" creationId="{95F055D6-76FD-448C-BFB9-84C2217885B3}"/>
          </ac:picMkLst>
        </pc:picChg>
        <pc:picChg chg="add mod">
          <ac:chgData name="Ray Crampton" userId="1c230dae8f4a47c0" providerId="LiveId" clId="{038ABC70-4DD5-4D4E-92F7-0F368A57F994}" dt="2022-01-30T06:45:31.005" v="354" actId="1037"/>
          <ac:picMkLst>
            <pc:docMk/>
            <pc:sldMk cId="304746347" sldId="516"/>
            <ac:picMk id="11" creationId="{3FF7CCB6-9712-4367-80A0-224BEEE56267}"/>
          </ac:picMkLst>
        </pc:picChg>
        <pc:picChg chg="add mod">
          <ac:chgData name="Ray Crampton" userId="1c230dae8f4a47c0" providerId="LiveId" clId="{038ABC70-4DD5-4D4E-92F7-0F368A57F994}" dt="2022-01-30T06:45:12.780" v="331" actId="1076"/>
          <ac:picMkLst>
            <pc:docMk/>
            <pc:sldMk cId="304746347" sldId="516"/>
            <ac:picMk id="13" creationId="{DBDBC849-7B4A-459C-8B64-355BD00F244D}"/>
          </ac:picMkLst>
        </pc:picChg>
      </pc:sldChg>
      <pc:sldChg chg="add del">
        <pc:chgData name="Ray Crampton" userId="1c230dae8f4a47c0" providerId="LiveId" clId="{038ABC70-4DD5-4D4E-92F7-0F368A57F994}" dt="2022-01-30T06:34:52.025" v="17"/>
        <pc:sldMkLst>
          <pc:docMk/>
          <pc:sldMk cId="2875182246" sldId="516"/>
        </pc:sldMkLst>
      </pc:sldChg>
      <pc:sldChg chg="delSp add del mod">
        <pc:chgData name="Ray Crampton" userId="1c230dae8f4a47c0" providerId="LiveId" clId="{038ABC70-4DD5-4D4E-92F7-0F368A57F994}" dt="2022-02-04T09:05:48.631" v="4963" actId="47"/>
        <pc:sldMkLst>
          <pc:docMk/>
          <pc:sldMk cId="4202346545" sldId="517"/>
        </pc:sldMkLst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12" creationId="{3F92CE40-11E0-4D95-AE62-4B89DA92106E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14" creationId="{290F5058-B5B9-4D77-8014-49B7031230A6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16" creationId="{68D6FC49-CD07-4AD0-9536-ADD8955A4321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18" creationId="{96DBCAD9-4A49-40A5-A216-3BA82A5BD5BC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19" creationId="{E7785BF6-3C54-485F-B45A-454034BD8230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20" creationId="{0DA18B75-B1D8-4971-B251-24FA9460E586}"/>
          </ac:spMkLst>
        </pc:spChg>
        <pc:spChg chg="del">
          <ac:chgData name="Ray Crampton" userId="1c230dae8f4a47c0" providerId="LiveId" clId="{038ABC70-4DD5-4D4E-92F7-0F368A57F994}" dt="2022-02-03T04:20:10.554" v="1820" actId="478"/>
          <ac:spMkLst>
            <pc:docMk/>
            <pc:sldMk cId="4202346545" sldId="517"/>
            <ac:spMk id="21" creationId="{45B70F2C-5EDA-4F47-963A-0037D77532FC}"/>
          </ac:spMkLst>
        </pc:spChg>
        <pc:picChg chg="del">
          <ac:chgData name="Ray Crampton" userId="1c230dae8f4a47c0" providerId="LiveId" clId="{038ABC70-4DD5-4D4E-92F7-0F368A57F994}" dt="2022-02-03T04:20:07.851" v="1819" actId="478"/>
          <ac:picMkLst>
            <pc:docMk/>
            <pc:sldMk cId="4202346545" sldId="517"/>
            <ac:picMk id="7" creationId="{BA8A203C-B48B-445A-AFE2-2F43918D22F7}"/>
          </ac:picMkLst>
        </pc:picChg>
        <pc:cxnChg chg="del">
          <ac:chgData name="Ray Crampton" userId="1c230dae8f4a47c0" providerId="LiveId" clId="{038ABC70-4DD5-4D4E-92F7-0F368A57F994}" dt="2022-02-03T04:20:10.554" v="1820" actId="478"/>
          <ac:cxnSpMkLst>
            <pc:docMk/>
            <pc:sldMk cId="4202346545" sldId="517"/>
            <ac:cxnSpMk id="9" creationId="{11D0B3B7-8C73-4DE1-8664-DC1215D05CC3}"/>
          </ac:cxnSpMkLst>
        </pc:cxnChg>
        <pc:cxnChg chg="del">
          <ac:chgData name="Ray Crampton" userId="1c230dae8f4a47c0" providerId="LiveId" clId="{038ABC70-4DD5-4D4E-92F7-0F368A57F994}" dt="2022-02-03T04:20:10.554" v="1820" actId="478"/>
          <ac:cxnSpMkLst>
            <pc:docMk/>
            <pc:sldMk cId="4202346545" sldId="517"/>
            <ac:cxnSpMk id="15" creationId="{6AF8476C-9801-49FF-8EE0-1599B88C184C}"/>
          </ac:cxnSpMkLst>
        </pc:cxnChg>
        <pc:cxnChg chg="del">
          <ac:chgData name="Ray Crampton" userId="1c230dae8f4a47c0" providerId="LiveId" clId="{038ABC70-4DD5-4D4E-92F7-0F368A57F994}" dt="2022-02-03T04:20:10.554" v="1820" actId="478"/>
          <ac:cxnSpMkLst>
            <pc:docMk/>
            <pc:sldMk cId="4202346545" sldId="517"/>
            <ac:cxnSpMk id="17" creationId="{9252431E-5DA4-4F3A-AEF2-D76293D021C2}"/>
          </ac:cxnSpMkLst>
        </pc:cxnChg>
      </pc:sldChg>
      <pc:sldChg chg="addSp delSp modSp add mod">
        <pc:chgData name="Ray Crampton" userId="1c230dae8f4a47c0" providerId="LiveId" clId="{038ABC70-4DD5-4D4E-92F7-0F368A57F994}" dt="2022-02-04T08:54:39.655" v="4823" actId="1035"/>
        <pc:sldMkLst>
          <pc:docMk/>
          <pc:sldMk cId="1980323488" sldId="518"/>
        </pc:sldMkLst>
        <pc:spChg chg="del mod">
          <ac:chgData name="Ray Crampton" userId="1c230dae8f4a47c0" providerId="LiveId" clId="{038ABC70-4DD5-4D4E-92F7-0F368A57F994}" dt="2022-02-02T08:29:58.486" v="1586" actId="478"/>
          <ac:spMkLst>
            <pc:docMk/>
            <pc:sldMk cId="1980323488" sldId="518"/>
            <ac:spMk id="6" creationId="{33316C2B-95A7-4E79-82AF-C8AA197137BD}"/>
          </ac:spMkLst>
        </pc:spChg>
        <pc:spChg chg="del">
          <ac:chgData name="Ray Crampton" userId="1c230dae8f4a47c0" providerId="LiveId" clId="{038ABC70-4DD5-4D4E-92F7-0F368A57F994}" dt="2022-02-02T08:28:27.593" v="1548" actId="478"/>
          <ac:spMkLst>
            <pc:docMk/>
            <pc:sldMk cId="1980323488" sldId="518"/>
            <ac:spMk id="9" creationId="{74F57F40-6F04-4A29-8E9D-8A95E9CE7880}"/>
          </ac:spMkLst>
        </pc:spChg>
        <pc:spChg chg="del">
          <ac:chgData name="Ray Crampton" userId="1c230dae8f4a47c0" providerId="LiveId" clId="{038ABC70-4DD5-4D4E-92F7-0F368A57F994}" dt="2022-02-02T08:24:46.709" v="1390" actId="478"/>
          <ac:spMkLst>
            <pc:docMk/>
            <pc:sldMk cId="1980323488" sldId="518"/>
            <ac:spMk id="10" creationId="{C5A55030-6722-48C6-8DFE-8EC45CC6197D}"/>
          </ac:spMkLst>
        </pc:spChg>
        <pc:spChg chg="add mod topLvl">
          <ac:chgData name="Ray Crampton" userId="1c230dae8f4a47c0" providerId="LiveId" clId="{038ABC70-4DD5-4D4E-92F7-0F368A57F994}" dt="2022-02-02T08:29:32.600" v="1575" actId="164"/>
          <ac:spMkLst>
            <pc:docMk/>
            <pc:sldMk cId="1980323488" sldId="518"/>
            <ac:spMk id="12" creationId="{874C55D4-AF27-463E-AC55-8F5E8CE470B7}"/>
          </ac:spMkLst>
        </pc:spChg>
        <pc:spChg chg="del">
          <ac:chgData name="Ray Crampton" userId="1c230dae8f4a47c0" providerId="LiveId" clId="{038ABC70-4DD5-4D4E-92F7-0F368A57F994}" dt="2022-02-02T08:30:18.729" v="1611" actId="478"/>
          <ac:spMkLst>
            <pc:docMk/>
            <pc:sldMk cId="1980323488" sldId="518"/>
            <ac:spMk id="14" creationId="{4326782C-E6F8-4EFD-84A7-92A818121102}"/>
          </ac:spMkLst>
        </pc:spChg>
        <pc:spChg chg="add mod topLvl">
          <ac:chgData name="Ray Crampton" userId="1c230dae8f4a47c0" providerId="LiveId" clId="{038ABC70-4DD5-4D4E-92F7-0F368A57F994}" dt="2022-02-02T08:29:32.600" v="1575" actId="164"/>
          <ac:spMkLst>
            <pc:docMk/>
            <pc:sldMk cId="1980323488" sldId="518"/>
            <ac:spMk id="15" creationId="{23EAD960-97FE-4979-8EBA-13E342820516}"/>
          </ac:spMkLst>
        </pc:spChg>
        <pc:spChg chg="add mod">
          <ac:chgData name="Ray Crampton" userId="1c230dae8f4a47c0" providerId="LiveId" clId="{038ABC70-4DD5-4D4E-92F7-0F368A57F994}" dt="2022-02-04T08:54:39.655" v="4823" actId="1035"/>
          <ac:spMkLst>
            <pc:docMk/>
            <pc:sldMk cId="1980323488" sldId="518"/>
            <ac:spMk id="30" creationId="{56D891BA-1335-4BED-8C51-C0978ADA8E02}"/>
          </ac:spMkLst>
        </pc:spChg>
        <pc:spChg chg="add del mod">
          <ac:chgData name="Ray Crampton" userId="1c230dae8f4a47c0" providerId="LiveId" clId="{038ABC70-4DD5-4D4E-92F7-0F368A57F994}" dt="2022-02-03T16:47:36.398" v="1996"/>
          <ac:spMkLst>
            <pc:docMk/>
            <pc:sldMk cId="1980323488" sldId="518"/>
            <ac:spMk id="33" creationId="{67193E71-DFC8-4397-A255-ABC6204E62B4}"/>
          </ac:spMkLst>
        </pc:spChg>
        <pc:grpChg chg="add del mod">
          <ac:chgData name="Ray Crampton" userId="1c230dae8f4a47c0" providerId="LiveId" clId="{038ABC70-4DD5-4D4E-92F7-0F368A57F994}" dt="2022-02-02T08:27:31.066" v="1403" actId="165"/>
          <ac:grpSpMkLst>
            <pc:docMk/>
            <pc:sldMk cId="1980323488" sldId="518"/>
            <ac:grpSpMk id="16" creationId="{2E194727-C0F0-4FB0-9614-28BC458AF997}"/>
          </ac:grpSpMkLst>
        </pc:grpChg>
        <pc:grpChg chg="add mod">
          <ac:chgData name="Ray Crampton" userId="1c230dae8f4a47c0" providerId="LiveId" clId="{038ABC70-4DD5-4D4E-92F7-0F368A57F994}" dt="2022-02-02T08:30:01.393" v="1587" actId="14100"/>
          <ac:grpSpMkLst>
            <pc:docMk/>
            <pc:sldMk cId="1980323488" sldId="518"/>
            <ac:grpSpMk id="28" creationId="{B289E751-3276-447C-A870-179BFF64098F}"/>
          </ac:grpSpMkLst>
        </pc:grpChg>
        <pc:picChg chg="del">
          <ac:chgData name="Ray Crampton" userId="1c230dae8f4a47c0" providerId="LiveId" clId="{038ABC70-4DD5-4D4E-92F7-0F368A57F994}" dt="2022-02-02T08:16:38.706" v="1340" actId="478"/>
          <ac:picMkLst>
            <pc:docMk/>
            <pc:sldMk cId="1980323488" sldId="518"/>
            <ac:picMk id="4" creationId="{AC8ECB33-9F01-4BFB-A660-00AA84070F94}"/>
          </ac:picMkLst>
        </pc:picChg>
        <pc:picChg chg="add del mod topLvl modCrop">
          <ac:chgData name="Ray Crampton" userId="1c230dae8f4a47c0" providerId="LiveId" clId="{038ABC70-4DD5-4D4E-92F7-0F368A57F994}" dt="2022-02-02T08:27:33.419" v="1404" actId="478"/>
          <ac:picMkLst>
            <pc:docMk/>
            <pc:sldMk cId="1980323488" sldId="518"/>
            <ac:picMk id="5" creationId="{4CB6F6C3-318D-4E9C-B866-0113EFB7A3F1}"/>
          </ac:picMkLst>
        </pc:picChg>
        <pc:picChg chg="add del mod modCrop">
          <ac:chgData name="Ray Crampton" userId="1c230dae8f4a47c0" providerId="LiveId" clId="{038ABC70-4DD5-4D4E-92F7-0F368A57F994}" dt="2022-02-02T08:25:14.574" v="1394" actId="478"/>
          <ac:picMkLst>
            <pc:docMk/>
            <pc:sldMk cId="1980323488" sldId="518"/>
            <ac:picMk id="8" creationId="{34128BC4-182B-42C5-AC21-EFC70BFE4656}"/>
          </ac:picMkLst>
        </pc:picChg>
        <pc:picChg chg="del">
          <ac:chgData name="Ray Crampton" userId="1c230dae8f4a47c0" providerId="LiveId" clId="{038ABC70-4DD5-4D4E-92F7-0F368A57F994}" dt="2022-02-02T08:16:39.066" v="1341" actId="478"/>
          <ac:picMkLst>
            <pc:docMk/>
            <pc:sldMk cId="1980323488" sldId="518"/>
            <ac:picMk id="11" creationId="{3FF7CCB6-9712-4367-80A0-224BEEE56267}"/>
          </ac:picMkLst>
        </pc:picChg>
        <pc:picChg chg="del">
          <ac:chgData name="Ray Crampton" userId="1c230dae8f4a47c0" providerId="LiveId" clId="{038ABC70-4DD5-4D4E-92F7-0F368A57F994}" dt="2022-02-02T08:16:39.426" v="1342" actId="478"/>
          <ac:picMkLst>
            <pc:docMk/>
            <pc:sldMk cId="1980323488" sldId="518"/>
            <ac:picMk id="13" creationId="{DBDBC849-7B4A-459C-8B64-355BD00F244D}"/>
          </ac:picMkLst>
        </pc:picChg>
        <pc:picChg chg="add del mod modCrop">
          <ac:chgData name="Ray Crampton" userId="1c230dae8f4a47c0" providerId="LiveId" clId="{038ABC70-4DD5-4D4E-92F7-0F368A57F994}" dt="2022-02-02T08:24:31.388" v="1385" actId="478"/>
          <ac:picMkLst>
            <pc:docMk/>
            <pc:sldMk cId="1980323488" sldId="518"/>
            <ac:picMk id="18" creationId="{83263CB3-21DA-4DA2-B2FF-7BC07A317325}"/>
          </ac:picMkLst>
        </pc:picChg>
        <pc:picChg chg="add del mod modCrop">
          <ac:chgData name="Ray Crampton" userId="1c230dae8f4a47c0" providerId="LiveId" clId="{038ABC70-4DD5-4D4E-92F7-0F368A57F994}" dt="2022-02-02T08:25:13.533" v="1392" actId="478"/>
          <ac:picMkLst>
            <pc:docMk/>
            <pc:sldMk cId="1980323488" sldId="518"/>
            <ac:picMk id="20" creationId="{77CD1CD1-6081-47B3-82F0-67FEB815F3FE}"/>
          </ac:picMkLst>
        </pc:picChg>
        <pc:picChg chg="add mod ord modCrop">
          <ac:chgData name="Ray Crampton" userId="1c230dae8f4a47c0" providerId="LiveId" clId="{038ABC70-4DD5-4D4E-92F7-0F368A57F994}" dt="2022-02-02T08:29:32.600" v="1575" actId="164"/>
          <ac:picMkLst>
            <pc:docMk/>
            <pc:sldMk cId="1980323488" sldId="518"/>
            <ac:picMk id="22" creationId="{EF7E48E0-0575-4646-A155-EBA76C7C4321}"/>
          </ac:picMkLst>
        </pc:picChg>
        <pc:picChg chg="add mod ord modCrop">
          <ac:chgData name="Ray Crampton" userId="1c230dae8f4a47c0" providerId="LiveId" clId="{038ABC70-4DD5-4D4E-92F7-0F368A57F994}" dt="2022-02-02T08:30:03.476" v="1589" actId="14100"/>
          <ac:picMkLst>
            <pc:docMk/>
            <pc:sldMk cId="1980323488" sldId="518"/>
            <ac:picMk id="24" creationId="{3E3F55AC-FA39-4632-A5C4-1AE75FD65F54}"/>
          </ac:picMkLst>
        </pc:picChg>
        <pc:cxnChg chg="add mod">
          <ac:chgData name="Ray Crampton" userId="1c230dae8f4a47c0" providerId="LiveId" clId="{038ABC70-4DD5-4D4E-92F7-0F368A57F994}" dt="2022-02-02T08:32:11.826" v="1656" actId="1582"/>
          <ac:cxnSpMkLst>
            <pc:docMk/>
            <pc:sldMk cId="1980323488" sldId="518"/>
            <ac:cxnSpMk id="26" creationId="{A9E8D7EB-0F67-4D61-87E6-324DB2E49B0B}"/>
          </ac:cxnSpMkLst>
        </pc:cxnChg>
      </pc:sldChg>
      <pc:sldChg chg="addSp delSp modSp add mod">
        <pc:chgData name="Ray Crampton" userId="1c230dae8f4a47c0" providerId="LiveId" clId="{038ABC70-4DD5-4D4E-92F7-0F368A57F994}" dt="2022-02-04T09:06:18.435" v="4965" actId="14100"/>
        <pc:sldMkLst>
          <pc:docMk/>
          <pc:sldMk cId="2771249816" sldId="519"/>
        </pc:sldMkLst>
        <pc:spChg chg="mod">
          <ac:chgData name="Ray Crampton" userId="1c230dae8f4a47c0" providerId="LiveId" clId="{038ABC70-4DD5-4D4E-92F7-0F368A57F994}" dt="2022-02-02T08:32:32.182" v="1669" actId="20577"/>
          <ac:spMkLst>
            <pc:docMk/>
            <pc:sldMk cId="2771249816" sldId="519"/>
            <ac:spMk id="2" creationId="{CF561231-B3E3-4100-8EC7-4232913052F7}"/>
          </ac:spMkLst>
        </pc:spChg>
        <pc:spChg chg="mod">
          <ac:chgData name="Ray Crampton" userId="1c230dae8f4a47c0" providerId="LiveId" clId="{038ABC70-4DD5-4D4E-92F7-0F368A57F994}" dt="2022-02-04T09:06:18.435" v="4965" actId="14100"/>
          <ac:spMkLst>
            <pc:docMk/>
            <pc:sldMk cId="2771249816" sldId="519"/>
            <ac:spMk id="9" creationId="{D1537D4D-D87C-4822-8555-9955D0A34EFF}"/>
          </ac:spMkLst>
        </pc:spChg>
        <pc:picChg chg="add del mod">
          <ac:chgData name="Ray Crampton" userId="1c230dae8f4a47c0" providerId="LiveId" clId="{038ABC70-4DD5-4D4E-92F7-0F368A57F994}" dt="2022-02-04T07:40:39.532" v="3547" actId="478"/>
          <ac:picMkLst>
            <pc:docMk/>
            <pc:sldMk cId="2771249816" sldId="519"/>
            <ac:picMk id="5" creationId="{DEA577FC-CEA8-41B9-B72C-D3AA2668E64A}"/>
          </ac:picMkLst>
        </pc:picChg>
      </pc:sldChg>
      <pc:sldChg chg="addSp modSp add mod">
        <pc:chgData name="Ray Crampton" userId="1c230dae8f4a47c0" providerId="LiveId" clId="{038ABC70-4DD5-4D4E-92F7-0F368A57F994}" dt="2022-02-03T16:45:40.365" v="1950" actId="1076"/>
        <pc:sldMkLst>
          <pc:docMk/>
          <pc:sldMk cId="3293361379" sldId="520"/>
        </pc:sldMkLst>
        <pc:spChg chg="mod">
          <ac:chgData name="Ray Crampton" userId="1c230dae8f4a47c0" providerId="LiveId" clId="{038ABC70-4DD5-4D4E-92F7-0F368A57F994}" dt="2022-02-03T16:41:31.099" v="1921" actId="1076"/>
          <ac:spMkLst>
            <pc:docMk/>
            <pc:sldMk cId="3293361379" sldId="520"/>
            <ac:spMk id="2" creationId="{CF561231-B3E3-4100-8EC7-4232913052F7}"/>
          </ac:spMkLst>
        </pc:spChg>
        <pc:picChg chg="add mod">
          <ac:chgData name="Ray Crampton" userId="1c230dae8f4a47c0" providerId="LiveId" clId="{038ABC70-4DD5-4D4E-92F7-0F368A57F994}" dt="2022-02-03T16:42:27.736" v="1936" actId="12788"/>
          <ac:picMkLst>
            <pc:docMk/>
            <pc:sldMk cId="3293361379" sldId="520"/>
            <ac:picMk id="5" creationId="{5C3204B3-3766-4241-A9AC-FF616F37FF14}"/>
          </ac:picMkLst>
        </pc:picChg>
        <pc:picChg chg="add mod">
          <ac:chgData name="Ray Crampton" userId="1c230dae8f4a47c0" providerId="LiveId" clId="{038ABC70-4DD5-4D4E-92F7-0F368A57F994}" dt="2022-02-03T16:43:12.817" v="1949" actId="14100"/>
          <ac:picMkLst>
            <pc:docMk/>
            <pc:sldMk cId="3293361379" sldId="520"/>
            <ac:picMk id="7" creationId="{22D992A8-97D6-4F01-840D-901E26CFB5F3}"/>
          </ac:picMkLst>
        </pc:picChg>
        <pc:picChg chg="add mod">
          <ac:chgData name="Ray Crampton" userId="1c230dae8f4a47c0" providerId="LiveId" clId="{038ABC70-4DD5-4D4E-92F7-0F368A57F994}" dt="2022-02-03T16:42:30.581" v="1937" actId="465"/>
          <ac:picMkLst>
            <pc:docMk/>
            <pc:sldMk cId="3293361379" sldId="520"/>
            <ac:picMk id="9" creationId="{DB527D06-C626-4812-9626-3CDE71C653A7}"/>
          </ac:picMkLst>
        </pc:picChg>
        <pc:picChg chg="add mod">
          <ac:chgData name="Ray Crampton" userId="1c230dae8f4a47c0" providerId="LiveId" clId="{038ABC70-4DD5-4D4E-92F7-0F368A57F994}" dt="2022-02-03T16:45:40.365" v="1950" actId="1076"/>
          <ac:picMkLst>
            <pc:docMk/>
            <pc:sldMk cId="3293361379" sldId="520"/>
            <ac:picMk id="11" creationId="{273AF38F-33C0-413E-A5A8-D060D4E10CFC}"/>
          </ac:picMkLst>
        </pc:picChg>
        <pc:picChg chg="add mod">
          <ac:chgData name="Ray Crampton" userId="1c230dae8f4a47c0" providerId="LiveId" clId="{038ABC70-4DD5-4D4E-92F7-0F368A57F994}" dt="2022-02-03T16:42:27.736" v="1936" actId="12788"/>
          <ac:picMkLst>
            <pc:docMk/>
            <pc:sldMk cId="3293361379" sldId="520"/>
            <ac:picMk id="13" creationId="{1B072331-7F93-430E-9121-AAD3583BE930}"/>
          </ac:picMkLst>
        </pc:picChg>
        <pc:picChg chg="add mod">
          <ac:chgData name="Ray Crampton" userId="1c230dae8f4a47c0" providerId="LiveId" clId="{038ABC70-4DD5-4D4E-92F7-0F368A57F994}" dt="2022-02-03T16:43:10.370" v="1948" actId="14100"/>
          <ac:picMkLst>
            <pc:docMk/>
            <pc:sldMk cId="3293361379" sldId="520"/>
            <ac:picMk id="15" creationId="{E7FDAFE1-1B6B-4D4E-BB6C-361D8BBED227}"/>
          </ac:picMkLst>
        </pc:picChg>
      </pc:sldChg>
      <pc:sldChg chg="addSp delSp modSp add mod">
        <pc:chgData name="Ray Crampton" userId="1c230dae8f4a47c0" providerId="LiveId" clId="{038ABC70-4DD5-4D4E-92F7-0F368A57F994}" dt="2022-02-04T07:53:56.869" v="3687" actId="1076"/>
        <pc:sldMkLst>
          <pc:docMk/>
          <pc:sldMk cId="3261347232" sldId="521"/>
        </pc:sldMkLst>
        <pc:spChg chg="mod">
          <ac:chgData name="Ray Crampton" userId="1c230dae8f4a47c0" providerId="LiveId" clId="{038ABC70-4DD5-4D4E-92F7-0F368A57F994}" dt="2022-02-03T16:46:58.931" v="1991" actId="20577"/>
          <ac:spMkLst>
            <pc:docMk/>
            <pc:sldMk cId="3261347232" sldId="521"/>
            <ac:spMk id="2" creationId="{CF561231-B3E3-4100-8EC7-4232913052F7}"/>
          </ac:spMkLst>
        </pc:spChg>
        <pc:spChg chg="add mod">
          <ac:chgData name="Ray Crampton" userId="1c230dae8f4a47c0" providerId="LiveId" clId="{038ABC70-4DD5-4D4E-92F7-0F368A57F994}" dt="2022-02-04T07:53:49.654" v="3684" actId="1582"/>
          <ac:spMkLst>
            <pc:docMk/>
            <pc:sldMk cId="3261347232" sldId="521"/>
            <ac:spMk id="12" creationId="{EFFDB31B-1C14-4170-8686-218696F2A009}"/>
          </ac:spMkLst>
        </pc:spChg>
        <pc:spChg chg="add mod">
          <ac:chgData name="Ray Crampton" userId="1c230dae8f4a47c0" providerId="LiveId" clId="{038ABC70-4DD5-4D4E-92F7-0F368A57F994}" dt="2022-02-04T07:53:36.579" v="3680" actId="1035"/>
          <ac:spMkLst>
            <pc:docMk/>
            <pc:sldMk cId="3261347232" sldId="521"/>
            <ac:spMk id="14" creationId="{0CAE7D2C-A663-43B7-9CC6-8FB1A3C9D0CB}"/>
          </ac:spMkLst>
        </pc:spChg>
        <pc:spChg chg="add mod">
          <ac:chgData name="Ray Crampton" userId="1c230dae8f4a47c0" providerId="LiveId" clId="{038ABC70-4DD5-4D4E-92F7-0F368A57F994}" dt="2022-02-04T07:53:56.869" v="3687" actId="1076"/>
          <ac:spMkLst>
            <pc:docMk/>
            <pc:sldMk cId="3261347232" sldId="521"/>
            <ac:spMk id="16" creationId="{D035FFD3-E75A-4B76-96D7-0B51F79D89A1}"/>
          </ac:spMkLst>
        </pc:spChg>
        <pc:picChg chg="del">
          <ac:chgData name="Ray Crampton" userId="1c230dae8f4a47c0" providerId="LiveId" clId="{038ABC70-4DD5-4D4E-92F7-0F368A57F994}" dt="2022-02-03T16:46:33.428" v="1952" actId="478"/>
          <ac:picMkLst>
            <pc:docMk/>
            <pc:sldMk cId="3261347232" sldId="521"/>
            <ac:picMk id="5" creationId="{5C3204B3-3766-4241-A9AC-FF616F37FF14}"/>
          </ac:picMkLst>
        </pc:picChg>
        <pc:picChg chg="add mod">
          <ac:chgData name="Ray Crampton" userId="1c230dae8f4a47c0" providerId="LiveId" clId="{038ABC70-4DD5-4D4E-92F7-0F368A57F994}" dt="2022-02-03T16:46:51.380" v="1968" actId="1076"/>
          <ac:picMkLst>
            <pc:docMk/>
            <pc:sldMk cId="3261347232" sldId="521"/>
            <ac:picMk id="6" creationId="{6FFEBEE3-4DD9-4531-82DA-32C8FBF4F7EA}"/>
          </ac:picMkLst>
        </pc:picChg>
        <pc:picChg chg="del">
          <ac:chgData name="Ray Crampton" userId="1c230dae8f4a47c0" providerId="LiveId" clId="{038ABC70-4DD5-4D4E-92F7-0F368A57F994}" dt="2022-02-03T16:46:34.515" v="1955" actId="478"/>
          <ac:picMkLst>
            <pc:docMk/>
            <pc:sldMk cId="3261347232" sldId="521"/>
            <ac:picMk id="7" creationId="{22D992A8-97D6-4F01-840D-901E26CFB5F3}"/>
          </ac:picMkLst>
        </pc:picChg>
        <pc:picChg chg="del">
          <ac:chgData name="Ray Crampton" userId="1c230dae8f4a47c0" providerId="LiveId" clId="{038ABC70-4DD5-4D4E-92F7-0F368A57F994}" dt="2022-02-03T16:46:33.748" v="1953" actId="478"/>
          <ac:picMkLst>
            <pc:docMk/>
            <pc:sldMk cId="3261347232" sldId="521"/>
            <ac:picMk id="9" creationId="{DB527D06-C626-4812-9626-3CDE71C653A7}"/>
          </ac:picMkLst>
        </pc:picChg>
        <pc:picChg chg="add mod">
          <ac:chgData name="Ray Crampton" userId="1c230dae8f4a47c0" providerId="LiveId" clId="{038ABC70-4DD5-4D4E-92F7-0F368A57F994}" dt="2022-02-03T16:46:49.724" v="1967" actId="14100"/>
          <ac:picMkLst>
            <pc:docMk/>
            <pc:sldMk cId="3261347232" sldId="521"/>
            <ac:picMk id="10" creationId="{063B656B-FC55-4CB4-BDAD-FF7522ACE233}"/>
          </ac:picMkLst>
        </pc:picChg>
        <pc:picChg chg="del">
          <ac:chgData name="Ray Crampton" userId="1c230dae8f4a47c0" providerId="LiveId" clId="{038ABC70-4DD5-4D4E-92F7-0F368A57F994}" dt="2022-02-03T16:46:35.225" v="1958" actId="478"/>
          <ac:picMkLst>
            <pc:docMk/>
            <pc:sldMk cId="3261347232" sldId="521"/>
            <ac:picMk id="11" creationId="{273AF38F-33C0-413E-A5A8-D060D4E10CFC}"/>
          </ac:picMkLst>
        </pc:picChg>
        <pc:picChg chg="del">
          <ac:chgData name="Ray Crampton" userId="1c230dae8f4a47c0" providerId="LiveId" clId="{038ABC70-4DD5-4D4E-92F7-0F368A57F994}" dt="2022-02-03T16:46:34.132" v="1954" actId="478"/>
          <ac:picMkLst>
            <pc:docMk/>
            <pc:sldMk cId="3261347232" sldId="521"/>
            <ac:picMk id="13" creationId="{1B072331-7F93-430E-9121-AAD3583BE930}"/>
          </ac:picMkLst>
        </pc:picChg>
        <pc:picChg chg="del mod">
          <ac:chgData name="Ray Crampton" userId="1c230dae8f4a47c0" providerId="LiveId" clId="{038ABC70-4DD5-4D4E-92F7-0F368A57F994}" dt="2022-02-03T16:46:34.787" v="1957" actId="478"/>
          <ac:picMkLst>
            <pc:docMk/>
            <pc:sldMk cId="3261347232" sldId="521"/>
            <ac:picMk id="15" creationId="{E7FDAFE1-1B6B-4D4E-BB6C-361D8BBED227}"/>
          </ac:picMkLst>
        </pc:picChg>
      </pc:sldChg>
      <pc:sldChg chg="addSp modSp add mod">
        <pc:chgData name="Ray Crampton" userId="1c230dae8f4a47c0" providerId="LiveId" clId="{038ABC70-4DD5-4D4E-92F7-0F368A57F994}" dt="2022-02-04T07:09:32.483" v="3360" actId="20577"/>
        <pc:sldMkLst>
          <pc:docMk/>
          <pc:sldMk cId="1649702740" sldId="522"/>
        </pc:sldMkLst>
        <pc:spChg chg="mod">
          <ac:chgData name="Ray Crampton" userId="1c230dae8f4a47c0" providerId="LiveId" clId="{038ABC70-4DD5-4D4E-92F7-0F368A57F994}" dt="2022-02-03T16:50:19.756" v="2085" actId="20577"/>
          <ac:spMkLst>
            <pc:docMk/>
            <pc:sldMk cId="1649702740" sldId="522"/>
            <ac:spMk id="2" creationId="{CF561231-B3E3-4100-8EC7-4232913052F7}"/>
          </ac:spMkLst>
        </pc:spChg>
        <pc:spChg chg="add mod">
          <ac:chgData name="Ray Crampton" userId="1c230dae8f4a47c0" providerId="LiveId" clId="{038ABC70-4DD5-4D4E-92F7-0F368A57F994}" dt="2022-02-04T07:09:32.483" v="3360" actId="20577"/>
          <ac:spMkLst>
            <pc:docMk/>
            <pc:sldMk cId="1649702740" sldId="522"/>
            <ac:spMk id="5" creationId="{8F30F4B9-8038-4EBF-A75B-809E72BA3AEB}"/>
          </ac:spMkLst>
        </pc:spChg>
      </pc:sldChg>
      <pc:sldChg chg="addSp delSp modSp add mod">
        <pc:chgData name="Ray Crampton" userId="1c230dae8f4a47c0" providerId="LiveId" clId="{038ABC70-4DD5-4D4E-92F7-0F368A57F994}" dt="2022-02-04T02:11:00.916" v="3314" actId="1076"/>
        <pc:sldMkLst>
          <pc:docMk/>
          <pc:sldMk cId="3700107676" sldId="523"/>
        </pc:sldMkLst>
        <pc:spChg chg="mod">
          <ac:chgData name="Ray Crampton" userId="1c230dae8f4a47c0" providerId="LiveId" clId="{038ABC70-4DD5-4D4E-92F7-0F368A57F994}" dt="2022-02-04T02:03:06.241" v="3061" actId="403"/>
          <ac:spMkLst>
            <pc:docMk/>
            <pc:sldMk cId="3700107676" sldId="523"/>
            <ac:spMk id="2" creationId="{CF561231-B3E3-4100-8EC7-4232913052F7}"/>
          </ac:spMkLst>
        </pc:spChg>
        <pc:spChg chg="mod">
          <ac:chgData name="Ray Crampton" userId="1c230dae8f4a47c0" providerId="LiveId" clId="{038ABC70-4DD5-4D4E-92F7-0F368A57F994}" dt="2022-02-04T02:10:45.478" v="3308" actId="403"/>
          <ac:spMkLst>
            <pc:docMk/>
            <pc:sldMk cId="3700107676" sldId="523"/>
            <ac:spMk id="5" creationId="{8F30F4B9-8038-4EBF-A75B-809E72BA3AEB}"/>
          </ac:spMkLst>
        </pc:spChg>
        <pc:spChg chg="add mod">
          <ac:chgData name="Ray Crampton" userId="1c230dae8f4a47c0" providerId="LiveId" clId="{038ABC70-4DD5-4D4E-92F7-0F368A57F994}" dt="2022-02-04T02:10:56.453" v="3311" actId="1076"/>
          <ac:spMkLst>
            <pc:docMk/>
            <pc:sldMk cId="3700107676" sldId="523"/>
            <ac:spMk id="7" creationId="{16FD0F56-9960-427A-B29D-ABA1A9FA874B}"/>
          </ac:spMkLst>
        </pc:spChg>
        <pc:spChg chg="add mod">
          <ac:chgData name="Ray Crampton" userId="1c230dae8f4a47c0" providerId="LiveId" clId="{038ABC70-4DD5-4D4E-92F7-0F368A57F994}" dt="2022-02-04T02:11:00.916" v="3314" actId="1076"/>
          <ac:spMkLst>
            <pc:docMk/>
            <pc:sldMk cId="3700107676" sldId="523"/>
            <ac:spMk id="10" creationId="{131069BD-E971-4D0E-98AE-616084BE88FA}"/>
          </ac:spMkLst>
        </pc:spChg>
        <pc:picChg chg="add mod modCrop">
          <ac:chgData name="Ray Crampton" userId="1c230dae8f4a47c0" providerId="LiveId" clId="{038ABC70-4DD5-4D4E-92F7-0F368A57F994}" dt="2022-02-04T02:10:51.677" v="3309" actId="14100"/>
          <ac:picMkLst>
            <pc:docMk/>
            <pc:sldMk cId="3700107676" sldId="523"/>
            <ac:picMk id="6" creationId="{706A4DA1-2248-4467-B66B-24B024E5B7CC}"/>
          </ac:picMkLst>
        </pc:picChg>
        <pc:picChg chg="add del">
          <ac:chgData name="Ray Crampton" userId="1c230dae8f4a47c0" providerId="LiveId" clId="{038ABC70-4DD5-4D4E-92F7-0F368A57F994}" dt="2022-02-04T02:07:51.285" v="3078" actId="22"/>
          <ac:picMkLst>
            <pc:docMk/>
            <pc:sldMk cId="3700107676" sldId="523"/>
            <ac:picMk id="9" creationId="{5210035B-D8DC-41BE-B571-23081E1176C3}"/>
          </ac:picMkLst>
        </pc:picChg>
        <pc:cxnChg chg="add mod">
          <ac:chgData name="Ray Crampton" userId="1c230dae8f4a47c0" providerId="LiveId" clId="{038ABC70-4DD5-4D4E-92F7-0F368A57F994}" dt="2022-02-04T02:10:56.453" v="3311" actId="1076"/>
          <ac:cxnSpMkLst>
            <pc:docMk/>
            <pc:sldMk cId="3700107676" sldId="523"/>
            <ac:cxnSpMk id="12" creationId="{5CB13DF5-CBC4-4517-87EE-EE808AA4045D}"/>
          </ac:cxnSpMkLst>
        </pc:cxnChg>
        <pc:cxnChg chg="add mod">
          <ac:chgData name="Ray Crampton" userId="1c230dae8f4a47c0" providerId="LiveId" clId="{038ABC70-4DD5-4D4E-92F7-0F368A57F994}" dt="2022-02-04T02:11:00.916" v="3314" actId="1076"/>
          <ac:cxnSpMkLst>
            <pc:docMk/>
            <pc:sldMk cId="3700107676" sldId="523"/>
            <ac:cxnSpMk id="13" creationId="{34F1C247-52A9-43CF-9357-028538222582}"/>
          </ac:cxnSpMkLst>
        </pc:cxnChg>
      </pc:sldChg>
      <pc:sldChg chg="addSp delSp modSp add mod ord">
        <pc:chgData name="Ray Crampton" userId="1c230dae8f4a47c0" providerId="LiveId" clId="{038ABC70-4DD5-4D4E-92F7-0F368A57F994}" dt="2022-02-04T08:53:54.227" v="4801" actId="1035"/>
        <pc:sldMkLst>
          <pc:docMk/>
          <pc:sldMk cId="316756967" sldId="524"/>
        </pc:sldMkLst>
        <pc:spChg chg="add mod">
          <ac:chgData name="Ray Crampton" userId="1c230dae8f4a47c0" providerId="LiveId" clId="{038ABC70-4DD5-4D4E-92F7-0F368A57F994}" dt="2022-02-04T08:34:02.061" v="4762" actId="14100"/>
          <ac:spMkLst>
            <pc:docMk/>
            <pc:sldMk cId="316756967" sldId="524"/>
            <ac:spMk id="16" creationId="{FA2790C7-B2BA-479B-A8F9-A427382DF6C8}"/>
          </ac:spMkLst>
        </pc:spChg>
        <pc:spChg chg="add mod">
          <ac:chgData name="Ray Crampton" userId="1c230dae8f4a47c0" providerId="LiveId" clId="{038ABC70-4DD5-4D4E-92F7-0F368A57F994}" dt="2022-02-04T08:34:11.915" v="4766" actId="14100"/>
          <ac:spMkLst>
            <pc:docMk/>
            <pc:sldMk cId="316756967" sldId="524"/>
            <ac:spMk id="23" creationId="{B84A6D53-5738-43BB-8A03-173A9A547E44}"/>
          </ac:spMkLst>
        </pc:spChg>
        <pc:spChg chg="mod">
          <ac:chgData name="Ray Crampton" userId="1c230dae8f4a47c0" providerId="LiveId" clId="{038ABC70-4DD5-4D4E-92F7-0F368A57F994}" dt="2022-02-04T08:53:54.227" v="4801" actId="1035"/>
          <ac:spMkLst>
            <pc:docMk/>
            <pc:sldMk cId="316756967" sldId="524"/>
            <ac:spMk id="30" creationId="{56D891BA-1335-4BED-8C51-C0978ADA8E02}"/>
          </ac:spMkLst>
        </pc:spChg>
        <pc:grpChg chg="del">
          <ac:chgData name="Ray Crampton" userId="1c230dae8f4a47c0" providerId="LiveId" clId="{038ABC70-4DD5-4D4E-92F7-0F368A57F994}" dt="2022-02-04T07:27:51.091" v="3397" actId="478"/>
          <ac:grpSpMkLst>
            <pc:docMk/>
            <pc:sldMk cId="316756967" sldId="524"/>
            <ac:grpSpMk id="28" creationId="{B289E751-3276-447C-A870-179BFF64098F}"/>
          </ac:grpSpMkLst>
        </pc:grpChg>
        <pc:picChg chg="add mod ord">
          <ac:chgData name="Ray Crampton" userId="1c230dae8f4a47c0" providerId="LiveId" clId="{038ABC70-4DD5-4D4E-92F7-0F368A57F994}" dt="2022-02-04T08:33:12.371" v="4755" actId="166"/>
          <ac:picMkLst>
            <pc:docMk/>
            <pc:sldMk cId="316756967" sldId="524"/>
            <ac:picMk id="4" creationId="{6A9CA135-12F3-43E8-A7F8-BF47C2275A2E}"/>
          </ac:picMkLst>
        </pc:picChg>
        <pc:picChg chg="add mod">
          <ac:chgData name="Ray Crampton" userId="1c230dae8f4a47c0" providerId="LiveId" clId="{038ABC70-4DD5-4D4E-92F7-0F368A57F994}" dt="2022-02-04T07:28:53.393" v="3410" actId="1076"/>
          <ac:picMkLst>
            <pc:docMk/>
            <pc:sldMk cId="316756967" sldId="524"/>
            <ac:picMk id="6" creationId="{08A48AE7-0C92-40C1-AA6B-9A9DEE137D6A}"/>
          </ac:picMkLst>
        </pc:picChg>
        <pc:picChg chg="add mod">
          <ac:chgData name="Ray Crampton" userId="1c230dae8f4a47c0" providerId="LiveId" clId="{038ABC70-4DD5-4D4E-92F7-0F368A57F994}" dt="2022-02-04T07:29:02.295" v="3416" actId="14100"/>
          <ac:picMkLst>
            <pc:docMk/>
            <pc:sldMk cId="316756967" sldId="524"/>
            <ac:picMk id="8" creationId="{CD74023C-453C-4D05-B365-CD31180C7070}"/>
          </ac:picMkLst>
        </pc:picChg>
        <pc:picChg chg="del">
          <ac:chgData name="Ray Crampton" userId="1c230dae8f4a47c0" providerId="LiveId" clId="{038ABC70-4DD5-4D4E-92F7-0F368A57F994}" dt="2022-02-04T07:27:48.932" v="3396" actId="478"/>
          <ac:picMkLst>
            <pc:docMk/>
            <pc:sldMk cId="316756967" sldId="524"/>
            <ac:picMk id="24" creationId="{3E3F55AC-FA39-4632-A5C4-1AE75FD65F54}"/>
          </ac:picMkLst>
        </pc:picChg>
        <pc:cxnChg chg="add mod">
          <ac:chgData name="Ray Crampton" userId="1c230dae8f4a47c0" providerId="LiveId" clId="{038ABC70-4DD5-4D4E-92F7-0F368A57F994}" dt="2022-02-04T08:34:25.756" v="4770" actId="14100"/>
          <ac:cxnSpMkLst>
            <pc:docMk/>
            <pc:sldMk cId="316756967" sldId="524"/>
            <ac:cxnSpMk id="17" creationId="{6362C470-3CFD-4D9A-8E77-1714F053A8C0}"/>
          </ac:cxnSpMkLst>
        </pc:cxnChg>
        <pc:cxnChg chg="add mod">
          <ac:chgData name="Ray Crampton" userId="1c230dae8f4a47c0" providerId="LiveId" clId="{038ABC70-4DD5-4D4E-92F7-0F368A57F994}" dt="2022-02-04T08:34:19.628" v="4769" actId="14100"/>
          <ac:cxnSpMkLst>
            <pc:docMk/>
            <pc:sldMk cId="316756967" sldId="524"/>
            <ac:cxnSpMk id="25" creationId="{F6620A66-5C75-49D5-A13E-B9081FAEC615}"/>
          </ac:cxnSpMkLst>
        </pc:cxnChg>
        <pc:cxnChg chg="del">
          <ac:chgData name="Ray Crampton" userId="1c230dae8f4a47c0" providerId="LiveId" clId="{038ABC70-4DD5-4D4E-92F7-0F368A57F994}" dt="2022-02-04T07:27:52.315" v="3398" actId="478"/>
          <ac:cxnSpMkLst>
            <pc:docMk/>
            <pc:sldMk cId="316756967" sldId="524"/>
            <ac:cxnSpMk id="26" creationId="{A9E8D7EB-0F67-4D61-87E6-324DB2E49B0B}"/>
          </ac:cxnSpMkLst>
        </pc:cxnChg>
      </pc:sldChg>
      <pc:sldChg chg="addSp delSp modSp add del mod delAnim">
        <pc:chgData name="Ray Crampton" userId="1c230dae8f4a47c0" providerId="LiveId" clId="{038ABC70-4DD5-4D4E-92F7-0F368A57F994}" dt="2022-02-04T09:23:26.072" v="5218" actId="47"/>
        <pc:sldMkLst>
          <pc:docMk/>
          <pc:sldMk cId="1849145011" sldId="525"/>
        </pc:sldMkLst>
        <pc:spChg chg="mod">
          <ac:chgData name="Ray Crampton" userId="1c230dae8f4a47c0" providerId="LiveId" clId="{038ABC70-4DD5-4D4E-92F7-0F368A57F994}" dt="2022-02-04T07:37:36.125" v="3464" actId="20577"/>
          <ac:spMkLst>
            <pc:docMk/>
            <pc:sldMk cId="1849145011" sldId="525"/>
            <ac:spMk id="2" creationId="{CF561231-B3E3-4100-8EC7-4232913052F7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12" creationId="{3F92CE40-11E0-4D95-AE62-4B89DA92106E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14" creationId="{290F5058-B5B9-4D77-8014-49B7031230A6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16" creationId="{68D6FC49-CD07-4AD0-9536-ADD8955A4321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18" creationId="{96DBCAD9-4A49-40A5-A216-3BA82A5BD5BC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19" creationId="{E7785BF6-3C54-485F-B45A-454034BD8230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20" creationId="{0DA18B75-B1D8-4971-B251-24FA9460E586}"/>
          </ac:spMkLst>
        </pc:spChg>
        <pc:spChg chg="del">
          <ac:chgData name="Ray Crampton" userId="1c230dae8f4a47c0" providerId="LiveId" clId="{038ABC70-4DD5-4D4E-92F7-0F368A57F994}" dt="2022-02-04T07:37:40.909" v="3466" actId="478"/>
          <ac:spMkLst>
            <pc:docMk/>
            <pc:sldMk cId="1849145011" sldId="525"/>
            <ac:spMk id="21" creationId="{45B70F2C-5EDA-4F47-963A-0037D77532FC}"/>
          </ac:spMkLst>
        </pc:spChg>
        <pc:spChg chg="add mod">
          <ac:chgData name="Ray Crampton" userId="1c230dae8f4a47c0" providerId="LiveId" clId="{038ABC70-4DD5-4D4E-92F7-0F368A57F994}" dt="2022-02-04T07:40:25.027" v="3542" actId="1582"/>
          <ac:spMkLst>
            <pc:docMk/>
            <pc:sldMk cId="1849145011" sldId="525"/>
            <ac:spMk id="24" creationId="{B209ECA5-4BAE-42F6-BD1D-760777519963}"/>
          </ac:spMkLst>
        </pc:spChg>
        <pc:spChg chg="add mod">
          <ac:chgData name="Ray Crampton" userId="1c230dae8f4a47c0" providerId="LiveId" clId="{038ABC70-4DD5-4D4E-92F7-0F368A57F994}" dt="2022-02-04T07:40:25.027" v="3542" actId="1582"/>
          <ac:spMkLst>
            <pc:docMk/>
            <pc:sldMk cId="1849145011" sldId="525"/>
            <ac:spMk id="26" creationId="{30FF966B-B920-498D-9265-62DE08C65212}"/>
          </ac:spMkLst>
        </pc:spChg>
        <pc:spChg chg="add mod">
          <ac:chgData name="Ray Crampton" userId="1c230dae8f4a47c0" providerId="LiveId" clId="{038ABC70-4DD5-4D4E-92F7-0F368A57F994}" dt="2022-02-04T07:40:25.027" v="3542" actId="1582"/>
          <ac:spMkLst>
            <pc:docMk/>
            <pc:sldMk cId="1849145011" sldId="525"/>
            <ac:spMk id="27" creationId="{D6FE4311-1E1D-40B2-9489-12C434C61278}"/>
          </ac:spMkLst>
        </pc:spChg>
        <pc:spChg chg="add mod">
          <ac:chgData name="Ray Crampton" userId="1c230dae8f4a47c0" providerId="LiveId" clId="{038ABC70-4DD5-4D4E-92F7-0F368A57F994}" dt="2022-02-04T07:40:25.027" v="3542" actId="1582"/>
          <ac:spMkLst>
            <pc:docMk/>
            <pc:sldMk cId="1849145011" sldId="525"/>
            <ac:spMk id="28" creationId="{8501C048-DFDA-415E-BA73-04B71A6BD994}"/>
          </ac:spMkLst>
        </pc:spChg>
        <pc:picChg chg="add mod">
          <ac:chgData name="Ray Crampton" userId="1c230dae8f4a47c0" providerId="LiveId" clId="{038ABC70-4DD5-4D4E-92F7-0F368A57F994}" dt="2022-02-04T07:39:28.020" v="3523" actId="14100"/>
          <ac:picMkLst>
            <pc:docMk/>
            <pc:sldMk cId="1849145011" sldId="525"/>
            <ac:picMk id="5" creationId="{72035659-403B-46BE-856E-8539B941D44B}"/>
          </ac:picMkLst>
        </pc:picChg>
        <pc:picChg chg="add mod modCrop">
          <ac:chgData name="Ray Crampton" userId="1c230dae8f4a47c0" providerId="LiveId" clId="{038ABC70-4DD5-4D4E-92F7-0F368A57F994}" dt="2022-02-04T07:39:32.369" v="3524" actId="1076"/>
          <ac:picMkLst>
            <pc:docMk/>
            <pc:sldMk cId="1849145011" sldId="525"/>
            <ac:picMk id="7" creationId="{A3D582BD-8591-4B00-B622-1A0C789C0B71}"/>
          </ac:picMkLst>
        </pc:picChg>
        <pc:picChg chg="add del mod">
          <ac:chgData name="Ray Crampton" userId="1c230dae8f4a47c0" providerId="LiveId" clId="{038ABC70-4DD5-4D4E-92F7-0F368A57F994}" dt="2022-02-04T07:38:03.276" v="3481" actId="478"/>
          <ac:picMkLst>
            <pc:docMk/>
            <pc:sldMk cId="1849145011" sldId="525"/>
            <ac:picMk id="10" creationId="{37851CBA-6C20-4D7D-A143-B3471E73EA2A}"/>
          </ac:picMkLst>
        </pc:picChg>
        <pc:picChg chg="add mod">
          <ac:chgData name="Ray Crampton" userId="1c230dae8f4a47c0" providerId="LiveId" clId="{038ABC70-4DD5-4D4E-92F7-0F368A57F994}" dt="2022-02-04T07:39:42.108" v="3525" actId="14100"/>
          <ac:picMkLst>
            <pc:docMk/>
            <pc:sldMk cId="1849145011" sldId="525"/>
            <ac:picMk id="13" creationId="{8FDE1A8C-34BB-40C0-A062-3D02ABE108FB}"/>
          </ac:picMkLst>
        </pc:picChg>
        <pc:picChg chg="del">
          <ac:chgData name="Ray Crampton" userId="1c230dae8f4a47c0" providerId="LiveId" clId="{038ABC70-4DD5-4D4E-92F7-0F368A57F994}" dt="2022-02-04T07:37:38.956" v="3465" actId="478"/>
          <ac:picMkLst>
            <pc:docMk/>
            <pc:sldMk cId="1849145011" sldId="525"/>
            <ac:picMk id="22" creationId="{5082454D-076E-4E73-818C-C55A808B6826}"/>
          </ac:picMkLst>
        </pc:picChg>
        <pc:picChg chg="add mod">
          <ac:chgData name="Ray Crampton" userId="1c230dae8f4a47c0" providerId="LiveId" clId="{038ABC70-4DD5-4D4E-92F7-0F368A57F994}" dt="2022-02-04T07:39:49.692" v="3529" actId="1036"/>
          <ac:picMkLst>
            <pc:docMk/>
            <pc:sldMk cId="1849145011" sldId="525"/>
            <ac:picMk id="23" creationId="{C36786D2-7509-4AAC-B96A-D6862DB6BEC5}"/>
          </ac:picMkLst>
        </pc:picChg>
        <pc:picChg chg="add mod">
          <ac:chgData name="Ray Crampton" userId="1c230dae8f4a47c0" providerId="LiveId" clId="{038ABC70-4DD5-4D4E-92F7-0F368A57F994}" dt="2022-02-04T07:41:37.090" v="3569" actId="14100"/>
          <ac:picMkLst>
            <pc:docMk/>
            <pc:sldMk cId="1849145011" sldId="525"/>
            <ac:picMk id="29" creationId="{A25AA829-2F3C-496A-A586-1E07FE6D5A0E}"/>
          </ac:picMkLst>
        </pc:picChg>
        <pc:picChg chg="add del mod">
          <ac:chgData name="Ray Crampton" userId="1c230dae8f4a47c0" providerId="LiveId" clId="{038ABC70-4DD5-4D4E-92F7-0F368A57F994}" dt="2022-02-04T07:40:58.908" v="3553" actId="478"/>
          <ac:picMkLst>
            <pc:docMk/>
            <pc:sldMk cId="1849145011" sldId="525"/>
            <ac:picMk id="32" creationId="{C5851271-7A59-4C55-84EE-78505BCF87F3}"/>
          </ac:picMkLst>
        </pc:picChg>
        <pc:picChg chg="add mod">
          <ac:chgData name="Ray Crampton" userId="1c230dae8f4a47c0" providerId="LiveId" clId="{038ABC70-4DD5-4D4E-92F7-0F368A57F994}" dt="2022-02-04T07:41:39.298" v="3570" actId="1076"/>
          <ac:picMkLst>
            <pc:docMk/>
            <pc:sldMk cId="1849145011" sldId="525"/>
            <ac:picMk id="34" creationId="{7D5A24B3-7E53-48D8-B699-9CFE14D3972B}"/>
          </ac:picMkLst>
        </pc:picChg>
        <pc:picChg chg="add del mod">
          <ac:chgData name="Ray Crampton" userId="1c230dae8f4a47c0" providerId="LiveId" clId="{038ABC70-4DD5-4D4E-92F7-0F368A57F994}" dt="2022-02-04T07:41:15.044" v="3560" actId="478"/>
          <ac:picMkLst>
            <pc:docMk/>
            <pc:sldMk cId="1849145011" sldId="525"/>
            <ac:picMk id="36" creationId="{5E13D407-B449-44F1-BE33-8DEF5E763BAB}"/>
          </ac:picMkLst>
        </pc:picChg>
        <pc:picChg chg="add mod">
          <ac:chgData name="Ray Crampton" userId="1c230dae8f4a47c0" providerId="LiveId" clId="{038ABC70-4DD5-4D4E-92F7-0F368A57F994}" dt="2022-02-04T07:41:45.975" v="3573" actId="14100"/>
          <ac:picMkLst>
            <pc:docMk/>
            <pc:sldMk cId="1849145011" sldId="525"/>
            <ac:picMk id="38" creationId="{79B2CF7D-0183-4F68-96FB-AEF9066DCFF8}"/>
          </ac:picMkLst>
        </pc:picChg>
        <pc:picChg chg="add del mod">
          <ac:chgData name="Ray Crampton" userId="1c230dae8f4a47c0" providerId="LiveId" clId="{038ABC70-4DD5-4D4E-92F7-0F368A57F994}" dt="2022-02-04T07:41:28.293" v="3566" actId="478"/>
          <ac:picMkLst>
            <pc:docMk/>
            <pc:sldMk cId="1849145011" sldId="525"/>
            <ac:picMk id="40" creationId="{9624B902-81FF-45E3-8A65-73965992C1B3}"/>
          </ac:picMkLst>
        </pc:picChg>
        <pc:picChg chg="add mod">
          <ac:chgData name="Ray Crampton" userId="1c230dae8f4a47c0" providerId="LiveId" clId="{038ABC70-4DD5-4D4E-92F7-0F368A57F994}" dt="2022-02-04T07:41:48.187" v="3575" actId="1076"/>
          <ac:picMkLst>
            <pc:docMk/>
            <pc:sldMk cId="1849145011" sldId="525"/>
            <ac:picMk id="42" creationId="{FB4DF416-7086-465A-8029-5CFF8D2DCC6B}"/>
          </ac:picMkLst>
        </pc:picChg>
        <pc:cxnChg chg="del">
          <ac:chgData name="Ray Crampton" userId="1c230dae8f4a47c0" providerId="LiveId" clId="{038ABC70-4DD5-4D4E-92F7-0F368A57F994}" dt="2022-02-04T07:37:40.909" v="3466" actId="478"/>
          <ac:cxnSpMkLst>
            <pc:docMk/>
            <pc:sldMk cId="1849145011" sldId="525"/>
            <ac:cxnSpMk id="9" creationId="{11D0B3B7-8C73-4DE1-8664-DC1215D05CC3}"/>
          </ac:cxnSpMkLst>
        </pc:cxnChg>
        <pc:cxnChg chg="del">
          <ac:chgData name="Ray Crampton" userId="1c230dae8f4a47c0" providerId="LiveId" clId="{038ABC70-4DD5-4D4E-92F7-0F368A57F994}" dt="2022-02-04T07:37:40.909" v="3466" actId="478"/>
          <ac:cxnSpMkLst>
            <pc:docMk/>
            <pc:sldMk cId="1849145011" sldId="525"/>
            <ac:cxnSpMk id="17" creationId="{9252431E-5DA4-4F3A-AEF2-D76293D021C2}"/>
          </ac:cxnSpMkLst>
        </pc:cxnChg>
        <pc:cxnChg chg="del">
          <ac:chgData name="Ray Crampton" userId="1c230dae8f4a47c0" providerId="LiveId" clId="{038ABC70-4DD5-4D4E-92F7-0F368A57F994}" dt="2022-02-04T07:37:40.909" v="3466" actId="478"/>
          <ac:cxnSpMkLst>
            <pc:docMk/>
            <pc:sldMk cId="1849145011" sldId="525"/>
            <ac:cxnSpMk id="30" creationId="{F3EA4EAC-39B4-4B92-8447-F7FA2AD1B3D2}"/>
          </ac:cxnSpMkLst>
        </pc:cxnChg>
        <pc:cxnChg chg="add mod">
          <ac:chgData name="Ray Crampton" userId="1c230dae8f4a47c0" providerId="LiveId" clId="{038ABC70-4DD5-4D4E-92F7-0F368A57F994}" dt="2022-02-04T07:42:29.249" v="3591" actId="14100"/>
          <ac:cxnSpMkLst>
            <pc:docMk/>
            <pc:sldMk cId="1849145011" sldId="525"/>
            <ac:cxnSpMk id="44" creationId="{911DFE23-48BA-40E1-B538-933E07EC6639}"/>
          </ac:cxnSpMkLst>
        </pc:cxnChg>
        <pc:cxnChg chg="add mod">
          <ac:chgData name="Ray Crampton" userId="1c230dae8f4a47c0" providerId="LiveId" clId="{038ABC70-4DD5-4D4E-92F7-0F368A57F994}" dt="2022-02-04T07:42:26.672" v="3590" actId="14100"/>
          <ac:cxnSpMkLst>
            <pc:docMk/>
            <pc:sldMk cId="1849145011" sldId="525"/>
            <ac:cxnSpMk id="45" creationId="{539DBD7E-6247-43E5-9737-127C3EF57A74}"/>
          </ac:cxnSpMkLst>
        </pc:cxnChg>
        <pc:cxnChg chg="add mod">
          <ac:chgData name="Ray Crampton" userId="1c230dae8f4a47c0" providerId="LiveId" clId="{038ABC70-4DD5-4D4E-92F7-0F368A57F994}" dt="2022-02-04T07:42:31.577" v="3592" actId="14100"/>
          <ac:cxnSpMkLst>
            <pc:docMk/>
            <pc:sldMk cId="1849145011" sldId="525"/>
            <ac:cxnSpMk id="49" creationId="{20C24775-4113-43B8-A289-A1CD6ED1A086}"/>
          </ac:cxnSpMkLst>
        </pc:cxnChg>
        <pc:cxnChg chg="add mod">
          <ac:chgData name="Ray Crampton" userId="1c230dae8f4a47c0" providerId="LiveId" clId="{038ABC70-4DD5-4D4E-92F7-0F368A57F994}" dt="2022-02-04T07:42:24.506" v="3588" actId="14100"/>
          <ac:cxnSpMkLst>
            <pc:docMk/>
            <pc:sldMk cId="1849145011" sldId="525"/>
            <ac:cxnSpMk id="52" creationId="{F36FC9F3-71C6-4BCB-8973-1B0582CA94C8}"/>
          </ac:cxnSpMkLst>
        </pc:cxnChg>
      </pc:sldChg>
      <pc:sldChg chg="addSp delSp modSp add mod">
        <pc:chgData name="Ray Crampton" userId="1c230dae8f4a47c0" providerId="LiveId" clId="{038ABC70-4DD5-4D4E-92F7-0F368A57F994}" dt="2022-02-04T08:08:10.122" v="3763" actId="20577"/>
        <pc:sldMkLst>
          <pc:docMk/>
          <pc:sldMk cId="2863672656" sldId="526"/>
        </pc:sldMkLst>
        <pc:spChg chg="mod">
          <ac:chgData name="Ray Crampton" userId="1c230dae8f4a47c0" providerId="LiveId" clId="{038ABC70-4DD5-4D4E-92F7-0F368A57F994}" dt="2022-02-04T08:08:10.122" v="3763" actId="20577"/>
          <ac:spMkLst>
            <pc:docMk/>
            <pc:sldMk cId="2863672656" sldId="526"/>
            <ac:spMk id="2" creationId="{CF561231-B3E3-4100-8EC7-4232913052F7}"/>
          </ac:spMkLst>
        </pc:spChg>
        <pc:spChg chg="add">
          <ac:chgData name="Ray Crampton" userId="1c230dae8f4a47c0" providerId="LiveId" clId="{038ABC70-4DD5-4D4E-92F7-0F368A57F994}" dt="2022-02-04T08:06:03.088" v="3692" actId="22"/>
          <ac:spMkLst>
            <pc:docMk/>
            <pc:sldMk cId="2863672656" sldId="526"/>
            <ac:spMk id="15" creationId="{C97280C7-05DC-43AE-9045-2A4ED77F31F6}"/>
          </ac:spMkLst>
        </pc:spChg>
        <pc:picChg chg="add mod">
          <ac:chgData name="Ray Crampton" userId="1c230dae8f4a47c0" providerId="LiveId" clId="{038ABC70-4DD5-4D4E-92F7-0F368A57F994}" dt="2022-02-04T07:51:44.238" v="3649" actId="1076"/>
          <ac:picMkLst>
            <pc:docMk/>
            <pc:sldMk cId="2863672656" sldId="526"/>
            <ac:picMk id="5" creationId="{F089D9BD-3E77-4599-A553-4A401A2AAE48}"/>
          </ac:picMkLst>
        </pc:picChg>
        <pc:picChg chg="add mod">
          <ac:chgData name="Ray Crampton" userId="1c230dae8f4a47c0" providerId="LiveId" clId="{038ABC70-4DD5-4D4E-92F7-0F368A57F994}" dt="2022-02-04T07:51:46.202" v="3650" actId="1076"/>
          <ac:picMkLst>
            <pc:docMk/>
            <pc:sldMk cId="2863672656" sldId="526"/>
            <ac:picMk id="7" creationId="{F8A0545D-FE1B-438E-B7C3-F41822597F0F}"/>
          </ac:picMkLst>
        </pc:picChg>
        <pc:picChg chg="add mod">
          <ac:chgData name="Ray Crampton" userId="1c230dae8f4a47c0" providerId="LiveId" clId="{038ABC70-4DD5-4D4E-92F7-0F368A57F994}" dt="2022-02-04T07:51:40.603" v="3647" actId="14100"/>
          <ac:picMkLst>
            <pc:docMk/>
            <pc:sldMk cId="2863672656" sldId="526"/>
            <ac:picMk id="9" creationId="{3F1B0ECB-C349-49EA-841E-A22CB1C8F059}"/>
          </ac:picMkLst>
        </pc:picChg>
        <pc:picChg chg="add del mod ord">
          <ac:chgData name="Ray Crampton" userId="1c230dae8f4a47c0" providerId="LiveId" clId="{038ABC70-4DD5-4D4E-92F7-0F368A57F994}" dt="2022-02-04T08:07:47.377" v="3737" actId="1076"/>
          <ac:picMkLst>
            <pc:docMk/>
            <pc:sldMk cId="2863672656" sldId="526"/>
            <ac:picMk id="11" creationId="{4E544CA1-FF87-4812-B2BD-7103D7C42A56}"/>
          </ac:picMkLst>
        </pc:picChg>
        <pc:picChg chg="add del mod ord">
          <ac:chgData name="Ray Crampton" userId="1c230dae8f4a47c0" providerId="LiveId" clId="{038ABC70-4DD5-4D4E-92F7-0F368A57F994}" dt="2022-02-04T08:07:50.236" v="3738" actId="1076"/>
          <ac:picMkLst>
            <pc:docMk/>
            <pc:sldMk cId="2863672656" sldId="526"/>
            <ac:picMk id="13" creationId="{3AC03F98-BAEF-4021-86CE-78C52E15D0D8}"/>
          </ac:picMkLst>
        </pc:picChg>
        <pc:picChg chg="add mod">
          <ac:chgData name="Ray Crampton" userId="1c230dae8f4a47c0" providerId="LiveId" clId="{038ABC70-4DD5-4D4E-92F7-0F368A57F994}" dt="2022-02-04T08:07:13.537" v="3718" actId="1076"/>
          <ac:picMkLst>
            <pc:docMk/>
            <pc:sldMk cId="2863672656" sldId="526"/>
            <ac:picMk id="17" creationId="{F88EA793-3BFE-4154-8811-73AC7A1879B6}"/>
          </ac:picMkLst>
        </pc:picChg>
      </pc:sldChg>
      <pc:sldChg chg="modSp add mod">
        <pc:chgData name="Ray Crampton" userId="1c230dae8f4a47c0" providerId="LiveId" clId="{038ABC70-4DD5-4D4E-92F7-0F368A57F994}" dt="2022-02-04T07:48:48.317" v="3621" actId="20577"/>
        <pc:sldMkLst>
          <pc:docMk/>
          <pc:sldMk cId="1056190628" sldId="527"/>
        </pc:sldMkLst>
        <pc:spChg chg="mod">
          <ac:chgData name="Ray Crampton" userId="1c230dae8f4a47c0" providerId="LiveId" clId="{038ABC70-4DD5-4D4E-92F7-0F368A57F994}" dt="2022-02-04T07:48:48.317" v="3621" actId="20577"/>
          <ac:spMkLst>
            <pc:docMk/>
            <pc:sldMk cId="1056190628" sldId="527"/>
            <ac:spMk id="2" creationId="{CF561231-B3E3-4100-8EC7-4232913052F7}"/>
          </ac:spMkLst>
        </pc:spChg>
      </pc:sldChg>
      <pc:sldChg chg="addSp delSp modSp add mod">
        <pc:chgData name="Ray Crampton" userId="1c230dae8f4a47c0" providerId="LiveId" clId="{038ABC70-4DD5-4D4E-92F7-0F368A57F994}" dt="2022-02-04T08:14:01.143" v="3788" actId="1076"/>
        <pc:sldMkLst>
          <pc:docMk/>
          <pc:sldMk cId="2248347925" sldId="528"/>
        </pc:sldMkLst>
        <pc:spChg chg="mod">
          <ac:chgData name="Ray Crampton" userId="1c230dae8f4a47c0" providerId="LiveId" clId="{038ABC70-4DD5-4D4E-92F7-0F368A57F994}" dt="2022-02-04T08:12:52.180" v="3767" actId="20577"/>
          <ac:spMkLst>
            <pc:docMk/>
            <pc:sldMk cId="2248347925" sldId="528"/>
            <ac:spMk id="2" creationId="{CF561231-B3E3-4100-8EC7-4232913052F7}"/>
          </ac:spMkLst>
        </pc:spChg>
        <pc:spChg chg="del">
          <ac:chgData name="Ray Crampton" userId="1c230dae8f4a47c0" providerId="LiveId" clId="{038ABC70-4DD5-4D4E-92F7-0F368A57F994}" dt="2022-02-04T08:12:55.683" v="3770" actId="478"/>
          <ac:spMkLst>
            <pc:docMk/>
            <pc:sldMk cId="2248347925" sldId="528"/>
            <ac:spMk id="15" creationId="{C97280C7-05DC-43AE-9045-2A4ED77F31F6}"/>
          </ac:spMkLst>
        </pc:spChg>
        <pc:picChg chg="del mod">
          <ac:chgData name="Ray Crampton" userId="1c230dae8f4a47c0" providerId="LiveId" clId="{038ABC70-4DD5-4D4E-92F7-0F368A57F994}" dt="2022-02-04T08:12:58.203" v="3773" actId="478"/>
          <ac:picMkLst>
            <pc:docMk/>
            <pc:sldMk cId="2248347925" sldId="528"/>
            <ac:picMk id="5" creationId="{F089D9BD-3E77-4599-A553-4A401A2AAE48}"/>
          </ac:picMkLst>
        </pc:picChg>
        <pc:picChg chg="add mod">
          <ac:chgData name="Ray Crampton" userId="1c230dae8f4a47c0" providerId="LiveId" clId="{038ABC70-4DD5-4D4E-92F7-0F368A57F994}" dt="2022-02-04T08:13:56.873" v="3786" actId="1076"/>
          <ac:picMkLst>
            <pc:docMk/>
            <pc:sldMk cId="2248347925" sldId="528"/>
            <ac:picMk id="6" creationId="{926DCF25-82CD-4008-9688-555C60BC512D}"/>
          </ac:picMkLst>
        </pc:picChg>
        <pc:picChg chg="del">
          <ac:chgData name="Ray Crampton" userId="1c230dae8f4a47c0" providerId="LiveId" clId="{038ABC70-4DD5-4D4E-92F7-0F368A57F994}" dt="2022-02-04T08:12:54.195" v="3769" actId="478"/>
          <ac:picMkLst>
            <pc:docMk/>
            <pc:sldMk cId="2248347925" sldId="528"/>
            <ac:picMk id="7" creationId="{F8A0545D-FE1B-438E-B7C3-F41822597F0F}"/>
          </ac:picMkLst>
        </pc:picChg>
        <pc:picChg chg="del">
          <ac:chgData name="Ray Crampton" userId="1c230dae8f4a47c0" providerId="LiveId" clId="{038ABC70-4DD5-4D4E-92F7-0F368A57F994}" dt="2022-02-04T08:12:56.268" v="3771" actId="478"/>
          <ac:picMkLst>
            <pc:docMk/>
            <pc:sldMk cId="2248347925" sldId="528"/>
            <ac:picMk id="9" creationId="{3F1B0ECB-C349-49EA-841E-A22CB1C8F059}"/>
          </ac:picMkLst>
        </pc:picChg>
        <pc:picChg chg="add mod">
          <ac:chgData name="Ray Crampton" userId="1c230dae8f4a47c0" providerId="LiveId" clId="{038ABC70-4DD5-4D4E-92F7-0F368A57F994}" dt="2022-02-04T08:13:52.578" v="3784" actId="14100"/>
          <ac:picMkLst>
            <pc:docMk/>
            <pc:sldMk cId="2248347925" sldId="528"/>
            <ac:picMk id="10" creationId="{627BEC2F-05D0-4C7A-A0C1-F00135EBC2CE}"/>
          </ac:picMkLst>
        </pc:picChg>
        <pc:picChg chg="mod">
          <ac:chgData name="Ray Crampton" userId="1c230dae8f4a47c0" providerId="LiveId" clId="{038ABC70-4DD5-4D4E-92F7-0F368A57F994}" dt="2022-02-04T08:14:01.143" v="3788" actId="1076"/>
          <ac:picMkLst>
            <pc:docMk/>
            <pc:sldMk cId="2248347925" sldId="528"/>
            <ac:picMk id="11" creationId="{4E544CA1-FF87-4812-B2BD-7103D7C42A56}"/>
          </ac:picMkLst>
        </pc:picChg>
        <pc:picChg chg="del">
          <ac:chgData name="Ray Crampton" userId="1c230dae8f4a47c0" providerId="LiveId" clId="{038ABC70-4DD5-4D4E-92F7-0F368A57F994}" dt="2022-02-04T08:12:53.637" v="3768" actId="478"/>
          <ac:picMkLst>
            <pc:docMk/>
            <pc:sldMk cId="2248347925" sldId="528"/>
            <ac:picMk id="13" creationId="{3AC03F98-BAEF-4021-86CE-78C52E15D0D8}"/>
          </ac:picMkLst>
        </pc:picChg>
        <pc:picChg chg="mod">
          <ac:chgData name="Ray Crampton" userId="1c230dae8f4a47c0" providerId="LiveId" clId="{038ABC70-4DD5-4D4E-92F7-0F368A57F994}" dt="2022-02-04T08:13:59.471" v="3787" actId="1076"/>
          <ac:picMkLst>
            <pc:docMk/>
            <pc:sldMk cId="2248347925" sldId="528"/>
            <ac:picMk id="17" creationId="{F88EA793-3BFE-4154-8811-73AC7A1879B6}"/>
          </ac:picMkLst>
        </pc:picChg>
      </pc:sldChg>
      <pc:sldChg chg="addSp delSp modSp add mod">
        <pc:chgData name="Ray Crampton" userId="1c230dae8f4a47c0" providerId="LiveId" clId="{038ABC70-4DD5-4D4E-92F7-0F368A57F994}" dt="2022-02-04T08:25:11.599" v="4473" actId="1035"/>
        <pc:sldMkLst>
          <pc:docMk/>
          <pc:sldMk cId="3689662958" sldId="529"/>
        </pc:sldMkLst>
        <pc:spChg chg="mod">
          <ac:chgData name="Ray Crampton" userId="1c230dae8f4a47c0" providerId="LiveId" clId="{038ABC70-4DD5-4D4E-92F7-0F368A57F994}" dt="2022-02-04T08:25:11.599" v="4473" actId="1035"/>
          <ac:spMkLst>
            <pc:docMk/>
            <pc:sldMk cId="3689662958" sldId="529"/>
            <ac:spMk id="2" creationId="{CF561231-B3E3-4100-8EC7-4232913052F7}"/>
          </ac:spMkLst>
        </pc:spChg>
        <pc:spChg chg="add mod">
          <ac:chgData name="Ray Crampton" userId="1c230dae8f4a47c0" providerId="LiveId" clId="{038ABC70-4DD5-4D4E-92F7-0F368A57F994}" dt="2022-02-04T08:22:24.573" v="4335" actId="20577"/>
          <ac:spMkLst>
            <pc:docMk/>
            <pc:sldMk cId="3689662958" sldId="529"/>
            <ac:spMk id="18" creationId="{75662161-2502-4368-9B45-23DCC6B01206}"/>
          </ac:spMkLst>
        </pc:spChg>
        <pc:spChg chg="add mod">
          <ac:chgData name="Ray Crampton" userId="1c230dae8f4a47c0" providerId="LiveId" clId="{038ABC70-4DD5-4D4E-92F7-0F368A57F994}" dt="2022-02-04T08:22:22.205" v="4332" actId="20577"/>
          <ac:spMkLst>
            <pc:docMk/>
            <pc:sldMk cId="3689662958" sldId="529"/>
            <ac:spMk id="19" creationId="{923C2EC6-8B4B-472B-8576-A7A48AD14058}"/>
          </ac:spMkLst>
        </pc:spChg>
        <pc:picChg chg="mod modCrop">
          <ac:chgData name="Ray Crampton" userId="1c230dae8f4a47c0" providerId="LiveId" clId="{038ABC70-4DD5-4D4E-92F7-0F368A57F994}" dt="2022-02-04T08:22:05.901" v="4327" actId="732"/>
          <ac:picMkLst>
            <pc:docMk/>
            <pc:sldMk cId="3689662958" sldId="529"/>
            <ac:picMk id="6" creationId="{926DCF25-82CD-4008-9688-555C60BC512D}"/>
          </ac:picMkLst>
        </pc:picChg>
        <pc:picChg chg="add mod modCrop">
          <ac:chgData name="Ray Crampton" userId="1c230dae8f4a47c0" providerId="LiveId" clId="{038ABC70-4DD5-4D4E-92F7-0F368A57F994}" dt="2022-02-04T08:22:16.596" v="4329" actId="732"/>
          <ac:picMkLst>
            <pc:docMk/>
            <pc:sldMk cId="3689662958" sldId="529"/>
            <ac:picMk id="8" creationId="{C6E373F1-EFF4-4D06-8236-4069C2EEB0E0}"/>
          </ac:picMkLst>
        </pc:picChg>
        <pc:picChg chg="add mod modCrop">
          <ac:chgData name="Ray Crampton" userId="1c230dae8f4a47c0" providerId="LiveId" clId="{038ABC70-4DD5-4D4E-92F7-0F368A57F994}" dt="2022-02-04T08:22:12.771" v="4328" actId="732"/>
          <ac:picMkLst>
            <pc:docMk/>
            <pc:sldMk cId="3689662958" sldId="529"/>
            <ac:picMk id="9" creationId="{556784A8-0310-472C-8890-DEDD2E9147C5}"/>
          </ac:picMkLst>
        </pc:picChg>
        <pc:picChg chg="mod modCrop">
          <ac:chgData name="Ray Crampton" userId="1c230dae8f4a47c0" providerId="LiveId" clId="{038ABC70-4DD5-4D4E-92F7-0F368A57F994}" dt="2022-02-04T08:21:59.127" v="4326" actId="732"/>
          <ac:picMkLst>
            <pc:docMk/>
            <pc:sldMk cId="3689662958" sldId="529"/>
            <ac:picMk id="10" creationId="{627BEC2F-05D0-4C7A-A0C1-F00135EBC2CE}"/>
          </ac:picMkLst>
        </pc:picChg>
        <pc:picChg chg="del">
          <ac:chgData name="Ray Crampton" userId="1c230dae8f4a47c0" providerId="LiveId" clId="{038ABC70-4DD5-4D4E-92F7-0F368A57F994}" dt="2022-02-04T08:15:34.457" v="3838" actId="478"/>
          <ac:picMkLst>
            <pc:docMk/>
            <pc:sldMk cId="3689662958" sldId="529"/>
            <ac:picMk id="11" creationId="{4E544CA1-FF87-4812-B2BD-7103D7C42A56}"/>
          </ac:picMkLst>
        </pc:picChg>
        <pc:picChg chg="del">
          <ac:chgData name="Ray Crampton" userId="1c230dae8f4a47c0" providerId="LiveId" clId="{038ABC70-4DD5-4D4E-92F7-0F368A57F994}" dt="2022-02-04T08:15:35.288" v="3839" actId="478"/>
          <ac:picMkLst>
            <pc:docMk/>
            <pc:sldMk cId="3689662958" sldId="529"/>
            <ac:picMk id="17" creationId="{F88EA793-3BFE-4154-8811-73AC7A1879B6}"/>
          </ac:picMkLst>
        </pc:picChg>
        <pc:cxnChg chg="add mod">
          <ac:chgData name="Ray Crampton" userId="1c230dae8f4a47c0" providerId="LiveId" clId="{038ABC70-4DD5-4D4E-92F7-0F368A57F994}" dt="2022-02-04T08:21:13.989" v="4259" actId="1038"/>
          <ac:cxnSpMkLst>
            <pc:docMk/>
            <pc:sldMk cId="3689662958" sldId="529"/>
            <ac:cxnSpMk id="5" creationId="{FC965BFB-2603-467D-9DFB-F479C41F5F3C}"/>
          </ac:cxnSpMkLst>
        </pc:cxnChg>
        <pc:cxnChg chg="add mod">
          <ac:chgData name="Ray Crampton" userId="1c230dae8f4a47c0" providerId="LiveId" clId="{038ABC70-4DD5-4D4E-92F7-0F368A57F994}" dt="2022-02-04T08:22:47.660" v="4340" actId="14100"/>
          <ac:cxnSpMkLst>
            <pc:docMk/>
            <pc:sldMk cId="3689662958" sldId="529"/>
            <ac:cxnSpMk id="12" creationId="{36CDFFE4-0C0B-49DE-8497-88EF8FC1696E}"/>
          </ac:cxnSpMkLst>
        </pc:cxnChg>
        <pc:cxnChg chg="add mod">
          <ac:chgData name="Ray Crampton" userId="1c230dae8f4a47c0" providerId="LiveId" clId="{038ABC70-4DD5-4D4E-92F7-0F368A57F994}" dt="2022-02-04T08:22:50.547" v="4341" actId="14100"/>
          <ac:cxnSpMkLst>
            <pc:docMk/>
            <pc:sldMk cId="3689662958" sldId="529"/>
            <ac:cxnSpMk id="13" creationId="{B05BB294-B295-4DE3-A7CF-96E1FFF97D9D}"/>
          </ac:cxnSpMkLst>
        </pc:cxnChg>
        <pc:cxnChg chg="add mod">
          <ac:chgData name="Ray Crampton" userId="1c230dae8f4a47c0" providerId="LiveId" clId="{038ABC70-4DD5-4D4E-92F7-0F368A57F994}" dt="2022-02-04T08:19:14.901" v="4165" actId="1076"/>
          <ac:cxnSpMkLst>
            <pc:docMk/>
            <pc:sldMk cId="3689662958" sldId="529"/>
            <ac:cxnSpMk id="14" creationId="{E06F3C8F-DF23-4B2D-95AF-6B95C344368E}"/>
          </ac:cxnSpMkLst>
        </pc:cxnChg>
        <pc:cxnChg chg="add mod">
          <ac:chgData name="Ray Crampton" userId="1c230dae8f4a47c0" providerId="LiveId" clId="{038ABC70-4DD5-4D4E-92F7-0F368A57F994}" dt="2022-02-04T08:22:54.141" v="4342" actId="14100"/>
          <ac:cxnSpMkLst>
            <pc:docMk/>
            <pc:sldMk cId="3689662958" sldId="529"/>
            <ac:cxnSpMk id="15" creationId="{C922112A-D8D2-4245-B76E-CED212FFA2D7}"/>
          </ac:cxnSpMkLst>
        </pc:cxnChg>
        <pc:cxnChg chg="add mod">
          <ac:chgData name="Ray Crampton" userId="1c230dae8f4a47c0" providerId="LiveId" clId="{038ABC70-4DD5-4D4E-92F7-0F368A57F994}" dt="2022-02-04T08:23:01.056" v="4357" actId="1038"/>
          <ac:cxnSpMkLst>
            <pc:docMk/>
            <pc:sldMk cId="3689662958" sldId="529"/>
            <ac:cxnSpMk id="16" creationId="{56870F7D-21E9-4C14-A984-3C9697D06D4F}"/>
          </ac:cxnSpMkLst>
        </pc:cxnChg>
        <pc:cxnChg chg="add del mod">
          <ac:chgData name="Ray Crampton" userId="1c230dae8f4a47c0" providerId="LiveId" clId="{038ABC70-4DD5-4D4E-92F7-0F368A57F994}" dt="2022-02-04T08:24:06.026" v="4410"/>
          <ac:cxnSpMkLst>
            <pc:docMk/>
            <pc:sldMk cId="3689662958" sldId="529"/>
            <ac:cxnSpMk id="25" creationId="{2788B4B0-8B3D-4456-8DC7-E45612B0C0AE}"/>
          </ac:cxnSpMkLst>
        </pc:cxnChg>
        <pc:cxnChg chg="add del mod">
          <ac:chgData name="Ray Crampton" userId="1c230dae8f4a47c0" providerId="LiveId" clId="{038ABC70-4DD5-4D4E-92F7-0F368A57F994}" dt="2022-02-04T08:24:06.026" v="4410"/>
          <ac:cxnSpMkLst>
            <pc:docMk/>
            <pc:sldMk cId="3689662958" sldId="529"/>
            <ac:cxnSpMk id="26" creationId="{375CFCAF-970B-45E9-8CA4-3B785268E9D8}"/>
          </ac:cxnSpMkLst>
        </pc:cxnChg>
        <pc:cxnChg chg="add mod">
          <ac:chgData name="Ray Crampton" userId="1c230dae8f4a47c0" providerId="LiveId" clId="{038ABC70-4DD5-4D4E-92F7-0F368A57F994}" dt="2022-02-04T08:24:26.680" v="4413" actId="1076"/>
          <ac:cxnSpMkLst>
            <pc:docMk/>
            <pc:sldMk cId="3689662958" sldId="529"/>
            <ac:cxnSpMk id="27" creationId="{404D9F19-4A36-4814-9FAA-8577E3E79C5A}"/>
          </ac:cxnSpMkLst>
        </pc:cxnChg>
        <pc:cxnChg chg="add mod">
          <ac:chgData name="Ray Crampton" userId="1c230dae8f4a47c0" providerId="LiveId" clId="{038ABC70-4DD5-4D4E-92F7-0F368A57F994}" dt="2022-02-04T08:24:26.680" v="4413" actId="1076"/>
          <ac:cxnSpMkLst>
            <pc:docMk/>
            <pc:sldMk cId="3689662958" sldId="529"/>
            <ac:cxnSpMk id="28" creationId="{0ED24421-1530-46C3-A0B3-E61EB9140E76}"/>
          </ac:cxnSpMkLst>
        </pc:cxnChg>
      </pc:sldChg>
      <pc:sldChg chg="addSp modSp add mod">
        <pc:chgData name="Ray Crampton" userId="1c230dae8f4a47c0" providerId="LiveId" clId="{038ABC70-4DD5-4D4E-92F7-0F368A57F994}" dt="2022-02-04T08:32:32.753" v="4754" actId="14100"/>
        <pc:sldMkLst>
          <pc:docMk/>
          <pc:sldMk cId="3495062916" sldId="530"/>
        </pc:sldMkLst>
        <pc:spChg chg="add mod">
          <ac:chgData name="Ray Crampton" userId="1c230dae8f4a47c0" providerId="LiveId" clId="{038ABC70-4DD5-4D4E-92F7-0F368A57F994}" dt="2022-02-04T08:31:59.339" v="4712" actId="1076"/>
          <ac:spMkLst>
            <pc:docMk/>
            <pc:sldMk cId="3495062916" sldId="530"/>
            <ac:spMk id="13" creationId="{9910E178-AC91-48FE-ACDC-727FE74983AB}"/>
          </ac:spMkLst>
        </pc:spChg>
        <pc:spChg chg="mod">
          <ac:chgData name="Ray Crampton" userId="1c230dae8f4a47c0" providerId="LiveId" clId="{038ABC70-4DD5-4D4E-92F7-0F368A57F994}" dt="2022-02-04T08:32:32.753" v="4754" actId="14100"/>
          <ac:spMkLst>
            <pc:docMk/>
            <pc:sldMk cId="3495062916" sldId="530"/>
            <ac:spMk id="30" creationId="{56D891BA-1335-4BED-8C51-C0978ADA8E02}"/>
          </ac:spMkLst>
        </pc:spChg>
        <pc:picChg chg="mod ord">
          <ac:chgData name="Ray Crampton" userId="1c230dae8f4a47c0" providerId="LiveId" clId="{038ABC70-4DD5-4D4E-92F7-0F368A57F994}" dt="2022-02-04T08:30:36.513" v="4592" actId="1076"/>
          <ac:picMkLst>
            <pc:docMk/>
            <pc:sldMk cId="3495062916" sldId="530"/>
            <ac:picMk id="4" creationId="{6A9CA135-12F3-43E8-A7F8-BF47C2275A2E}"/>
          </ac:picMkLst>
        </pc:picChg>
        <pc:picChg chg="add mod">
          <ac:chgData name="Ray Crampton" userId="1c230dae8f4a47c0" providerId="LiveId" clId="{038ABC70-4DD5-4D4E-92F7-0F368A57F994}" dt="2022-02-04T08:31:10.350" v="4610" actId="1076"/>
          <ac:picMkLst>
            <pc:docMk/>
            <pc:sldMk cId="3495062916" sldId="530"/>
            <ac:picMk id="5" creationId="{E98AA883-F770-43D1-BE86-F4D4EC38856F}"/>
          </ac:picMkLst>
        </pc:picChg>
        <pc:picChg chg="mod ord">
          <ac:chgData name="Ray Crampton" userId="1c230dae8f4a47c0" providerId="LiveId" clId="{038ABC70-4DD5-4D4E-92F7-0F368A57F994}" dt="2022-02-04T08:30:38.216" v="4593" actId="1076"/>
          <ac:picMkLst>
            <pc:docMk/>
            <pc:sldMk cId="3495062916" sldId="530"/>
            <ac:picMk id="6" creationId="{08A48AE7-0C92-40C1-AA6B-9A9DEE137D6A}"/>
          </ac:picMkLst>
        </pc:picChg>
        <pc:picChg chg="mod">
          <ac:chgData name="Ray Crampton" userId="1c230dae8f4a47c0" providerId="LiveId" clId="{038ABC70-4DD5-4D4E-92F7-0F368A57F994}" dt="2022-02-04T08:30:31.032" v="4589" actId="14100"/>
          <ac:picMkLst>
            <pc:docMk/>
            <pc:sldMk cId="3495062916" sldId="530"/>
            <ac:picMk id="8" creationId="{CD74023C-453C-4D05-B365-CD31180C7070}"/>
          </ac:picMkLst>
        </pc:picChg>
        <pc:picChg chg="add mod">
          <ac:chgData name="Ray Crampton" userId="1c230dae8f4a47c0" providerId="LiveId" clId="{038ABC70-4DD5-4D4E-92F7-0F368A57F994}" dt="2022-02-04T08:31:15.742" v="4612" actId="1076"/>
          <ac:picMkLst>
            <pc:docMk/>
            <pc:sldMk cId="3495062916" sldId="530"/>
            <ac:picMk id="9" creationId="{FBEB3BFB-E91B-44B4-A748-5C970FC5E452}"/>
          </ac:picMkLst>
        </pc:picChg>
        <pc:picChg chg="add mod">
          <ac:chgData name="Ray Crampton" userId="1c230dae8f4a47c0" providerId="LiveId" clId="{038ABC70-4DD5-4D4E-92F7-0F368A57F994}" dt="2022-02-04T08:31:20.713" v="4614" actId="1076"/>
          <ac:picMkLst>
            <pc:docMk/>
            <pc:sldMk cId="3495062916" sldId="530"/>
            <ac:picMk id="11" creationId="{EAFA60C0-63E6-4BF6-8582-535157979328}"/>
          </ac:picMkLst>
        </pc:picChg>
      </pc:sldChg>
      <pc:sldChg chg="addSp delSp modSp add mod">
        <pc:chgData name="Ray Crampton" userId="1c230dae8f4a47c0" providerId="LiveId" clId="{038ABC70-4DD5-4D4E-92F7-0F368A57F994}" dt="2022-02-04T09:30:24.351" v="5313" actId="1076"/>
        <pc:sldMkLst>
          <pc:docMk/>
          <pc:sldMk cId="2857661790" sldId="531"/>
        </pc:sldMkLst>
        <pc:spChg chg="mod">
          <ac:chgData name="Ray Crampton" userId="1c230dae8f4a47c0" providerId="LiveId" clId="{038ABC70-4DD5-4D4E-92F7-0F368A57F994}" dt="2022-02-04T09:27:50.688" v="5263" actId="1076"/>
          <ac:spMkLst>
            <pc:docMk/>
            <pc:sldMk cId="2857661790" sldId="531"/>
            <ac:spMk id="2" creationId="{CF561231-B3E3-4100-8EC7-4232913052F7}"/>
          </ac:spMkLst>
        </pc:spChg>
        <pc:spChg chg="del">
          <ac:chgData name="Ray Crampton" userId="1c230dae8f4a47c0" providerId="LiveId" clId="{038ABC70-4DD5-4D4E-92F7-0F368A57F994}" dt="2022-02-04T09:27:45.579" v="5258" actId="478"/>
          <ac:spMkLst>
            <pc:docMk/>
            <pc:sldMk cId="2857661790" sldId="531"/>
            <ac:spMk id="12" creationId="{3F92CE40-11E0-4D95-AE62-4B89DA92106E}"/>
          </ac:spMkLst>
        </pc:spChg>
        <pc:spChg chg="del">
          <ac:chgData name="Ray Crampton" userId="1c230dae8f4a47c0" providerId="LiveId" clId="{038ABC70-4DD5-4D4E-92F7-0F368A57F994}" dt="2022-02-04T09:27:46.880" v="5259" actId="478"/>
          <ac:spMkLst>
            <pc:docMk/>
            <pc:sldMk cId="2857661790" sldId="531"/>
            <ac:spMk id="14" creationId="{290F5058-B5B9-4D77-8014-49B7031230A6}"/>
          </ac:spMkLst>
        </pc:spChg>
        <pc:spChg chg="del">
          <ac:chgData name="Ray Crampton" userId="1c230dae8f4a47c0" providerId="LiveId" clId="{038ABC70-4DD5-4D4E-92F7-0F368A57F994}" dt="2022-02-04T09:27:45.579" v="5258" actId="478"/>
          <ac:spMkLst>
            <pc:docMk/>
            <pc:sldMk cId="2857661790" sldId="531"/>
            <ac:spMk id="16" creationId="{68D6FC49-CD07-4AD0-9536-ADD8955A4321}"/>
          </ac:spMkLst>
        </pc:spChg>
        <pc:spChg chg="del mod">
          <ac:chgData name="Ray Crampton" userId="1c230dae8f4a47c0" providerId="LiveId" clId="{038ABC70-4DD5-4D4E-92F7-0F368A57F994}" dt="2022-02-04T09:27:48.275" v="5261" actId="478"/>
          <ac:spMkLst>
            <pc:docMk/>
            <pc:sldMk cId="2857661790" sldId="531"/>
            <ac:spMk id="18" creationId="{96DBCAD9-4A49-40A5-A216-3BA82A5BD5BC}"/>
          </ac:spMkLst>
        </pc:spChg>
        <pc:spChg chg="del mod">
          <ac:chgData name="Ray Crampton" userId="1c230dae8f4a47c0" providerId="LiveId" clId="{038ABC70-4DD5-4D4E-92F7-0F368A57F994}" dt="2022-02-04T09:27:56.172" v="5266" actId="478"/>
          <ac:spMkLst>
            <pc:docMk/>
            <pc:sldMk cId="2857661790" sldId="531"/>
            <ac:spMk id="19" creationId="{E7785BF6-3C54-485F-B45A-454034BD8230}"/>
          </ac:spMkLst>
        </pc:spChg>
        <pc:spChg chg="del mod">
          <ac:chgData name="Ray Crampton" userId="1c230dae8f4a47c0" providerId="LiveId" clId="{038ABC70-4DD5-4D4E-92F7-0F368A57F994}" dt="2022-02-04T09:27:56.172" v="5266" actId="478"/>
          <ac:spMkLst>
            <pc:docMk/>
            <pc:sldMk cId="2857661790" sldId="531"/>
            <ac:spMk id="20" creationId="{0DA18B75-B1D8-4971-B251-24FA9460E586}"/>
          </ac:spMkLst>
        </pc:spChg>
        <pc:spChg chg="del mod">
          <ac:chgData name="Ray Crampton" userId="1c230dae8f4a47c0" providerId="LiveId" clId="{038ABC70-4DD5-4D4E-92F7-0F368A57F994}" dt="2022-02-04T09:27:46.880" v="5259" actId="478"/>
          <ac:spMkLst>
            <pc:docMk/>
            <pc:sldMk cId="2857661790" sldId="531"/>
            <ac:spMk id="21" creationId="{45B70F2C-5EDA-4F47-963A-0037D77532FC}"/>
          </ac:spMkLst>
        </pc:spChg>
        <pc:spChg chg="add del mod">
          <ac:chgData name="Ray Crampton" userId="1c230dae8f4a47c0" providerId="LiveId" clId="{038ABC70-4DD5-4D4E-92F7-0F368A57F994}" dt="2022-02-04T09:27:46.880" v="5259" actId="478"/>
          <ac:spMkLst>
            <pc:docMk/>
            <pc:sldMk cId="2857661790" sldId="531"/>
            <ac:spMk id="22" creationId="{69B0FBB4-98C1-40F0-9939-15B9849FB373}"/>
          </ac:spMkLst>
        </pc:spChg>
        <pc:spChg chg="add mod">
          <ac:chgData name="Ray Crampton" userId="1c230dae8f4a47c0" providerId="LiveId" clId="{038ABC70-4DD5-4D4E-92F7-0F368A57F994}" dt="2022-02-04T09:30:06.580" v="5305" actId="1076"/>
          <ac:spMkLst>
            <pc:docMk/>
            <pc:sldMk cId="2857661790" sldId="531"/>
            <ac:spMk id="28" creationId="{E0A896D4-28DA-4305-BC05-BC25851C07A4}"/>
          </ac:spMkLst>
        </pc:spChg>
        <pc:spChg chg="add mod">
          <ac:chgData name="Ray Crampton" userId="1c230dae8f4a47c0" providerId="LiveId" clId="{038ABC70-4DD5-4D4E-92F7-0F368A57F994}" dt="2022-02-04T09:30:13.195" v="5309" actId="1076"/>
          <ac:spMkLst>
            <pc:docMk/>
            <pc:sldMk cId="2857661790" sldId="531"/>
            <ac:spMk id="29" creationId="{69A15506-25E3-4B4A-9348-4A6AAC68692E}"/>
          </ac:spMkLst>
        </pc:spChg>
        <pc:spChg chg="add mod">
          <ac:chgData name="Ray Crampton" userId="1c230dae8f4a47c0" providerId="LiveId" clId="{038ABC70-4DD5-4D4E-92F7-0F368A57F994}" dt="2022-02-04T09:30:18.511" v="5311" actId="1076"/>
          <ac:spMkLst>
            <pc:docMk/>
            <pc:sldMk cId="2857661790" sldId="531"/>
            <ac:spMk id="30" creationId="{3138E381-74FB-4953-A4A1-F14A848CDB08}"/>
          </ac:spMkLst>
        </pc:spChg>
        <pc:spChg chg="add mod">
          <ac:chgData name="Ray Crampton" userId="1c230dae8f4a47c0" providerId="LiveId" clId="{038ABC70-4DD5-4D4E-92F7-0F368A57F994}" dt="2022-02-04T09:30:24.351" v="5313" actId="1076"/>
          <ac:spMkLst>
            <pc:docMk/>
            <pc:sldMk cId="2857661790" sldId="531"/>
            <ac:spMk id="31" creationId="{4DA2E019-4123-4913-9F89-A314A2F38230}"/>
          </ac:spMkLst>
        </pc:spChg>
        <pc:picChg chg="add mod ord">
          <ac:chgData name="Ray Crampton" userId="1c230dae8f4a47c0" providerId="LiveId" clId="{038ABC70-4DD5-4D4E-92F7-0F368A57F994}" dt="2022-02-04T09:30:08.913" v="5308" actId="1076"/>
          <ac:picMkLst>
            <pc:docMk/>
            <pc:sldMk cId="2857661790" sldId="531"/>
            <ac:picMk id="5" creationId="{372D9272-CA8A-45AE-B39C-76A7346BE746}"/>
          </ac:picMkLst>
        </pc:picChg>
        <pc:picChg chg="del">
          <ac:chgData name="Ray Crampton" userId="1c230dae8f4a47c0" providerId="LiveId" clId="{038ABC70-4DD5-4D4E-92F7-0F368A57F994}" dt="2022-02-04T09:27:45.579" v="5258" actId="478"/>
          <ac:picMkLst>
            <pc:docMk/>
            <pc:sldMk cId="2857661790" sldId="531"/>
            <ac:picMk id="7" creationId="{BA8A203C-B48B-445A-AFE2-2F43918D22F7}"/>
          </ac:picMkLst>
        </pc:picChg>
        <pc:picChg chg="add del mod">
          <ac:chgData name="Ray Crampton" userId="1c230dae8f4a47c0" providerId="LiveId" clId="{038ABC70-4DD5-4D4E-92F7-0F368A57F994}" dt="2022-02-04T09:28:10.482" v="5276" actId="478"/>
          <ac:picMkLst>
            <pc:docMk/>
            <pc:sldMk cId="2857661790" sldId="531"/>
            <ac:picMk id="8" creationId="{B75F7C1F-7A52-4E18-9B5D-18889485FF81}"/>
          </ac:picMkLst>
        </pc:picChg>
        <pc:picChg chg="add del mod">
          <ac:chgData name="Ray Crampton" userId="1c230dae8f4a47c0" providerId="LiveId" clId="{038ABC70-4DD5-4D4E-92F7-0F368A57F994}" dt="2022-02-04T09:28:16.075" v="5280" actId="478"/>
          <ac:picMkLst>
            <pc:docMk/>
            <pc:sldMk cId="2857661790" sldId="531"/>
            <ac:picMk id="11" creationId="{02DA5812-E2E2-4ED7-B7A8-00779D6CCB38}"/>
          </ac:picMkLst>
        </pc:picChg>
        <pc:picChg chg="add del mod">
          <ac:chgData name="Ray Crampton" userId="1c230dae8f4a47c0" providerId="LiveId" clId="{038ABC70-4DD5-4D4E-92F7-0F368A57F994}" dt="2022-02-04T09:28:19.746" v="5284" actId="478"/>
          <ac:picMkLst>
            <pc:docMk/>
            <pc:sldMk cId="2857661790" sldId="531"/>
            <ac:picMk id="23" creationId="{5285141A-1F64-4766-8E50-8D618E7CCA07}"/>
          </ac:picMkLst>
        </pc:picChg>
        <pc:picChg chg="add mod ord">
          <ac:chgData name="Ray Crampton" userId="1c230dae8f4a47c0" providerId="LiveId" clId="{038ABC70-4DD5-4D4E-92F7-0F368A57F994}" dt="2022-02-04T09:29:46.433" v="5299" actId="1076"/>
          <ac:picMkLst>
            <pc:docMk/>
            <pc:sldMk cId="2857661790" sldId="531"/>
            <ac:picMk id="25" creationId="{0721D52A-5003-4ADA-BB5D-AE1312A3B343}"/>
          </ac:picMkLst>
        </pc:picChg>
        <pc:picChg chg="add mod">
          <ac:chgData name="Ray Crampton" userId="1c230dae8f4a47c0" providerId="LiveId" clId="{038ABC70-4DD5-4D4E-92F7-0F368A57F994}" dt="2022-02-04T09:29:39.143" v="5295" actId="1076"/>
          <ac:picMkLst>
            <pc:docMk/>
            <pc:sldMk cId="2857661790" sldId="531"/>
            <ac:picMk id="27" creationId="{732205B7-CBEA-48CA-98EF-F1AA30AF52E6}"/>
          </ac:picMkLst>
        </pc:picChg>
        <pc:cxnChg chg="del">
          <ac:chgData name="Ray Crampton" userId="1c230dae8f4a47c0" providerId="LiveId" clId="{038ABC70-4DD5-4D4E-92F7-0F368A57F994}" dt="2022-02-04T09:27:53.259" v="5264" actId="478"/>
          <ac:cxnSpMkLst>
            <pc:docMk/>
            <pc:sldMk cId="2857661790" sldId="531"/>
            <ac:cxnSpMk id="9" creationId="{11D0B3B7-8C73-4DE1-8664-DC1215D05CC3}"/>
          </ac:cxnSpMkLst>
        </pc:cxnChg>
        <pc:cxnChg chg="del mod">
          <ac:chgData name="Ray Crampton" userId="1c230dae8f4a47c0" providerId="LiveId" clId="{038ABC70-4DD5-4D4E-92F7-0F368A57F994}" dt="2022-02-04T09:27:54.716" v="5265" actId="478"/>
          <ac:cxnSpMkLst>
            <pc:docMk/>
            <pc:sldMk cId="2857661790" sldId="531"/>
            <ac:cxnSpMk id="15" creationId="{6AF8476C-9801-49FF-8EE0-1599B88C184C}"/>
          </ac:cxnSpMkLst>
        </pc:cxnChg>
        <pc:cxnChg chg="del mod">
          <ac:chgData name="Ray Crampton" userId="1c230dae8f4a47c0" providerId="LiveId" clId="{038ABC70-4DD5-4D4E-92F7-0F368A57F994}" dt="2022-02-04T09:27:54.716" v="5265" actId="478"/>
          <ac:cxnSpMkLst>
            <pc:docMk/>
            <pc:sldMk cId="2857661790" sldId="531"/>
            <ac:cxnSpMk id="17" creationId="{9252431E-5DA4-4F3A-AEF2-D76293D021C2}"/>
          </ac:cxnSpMkLst>
        </pc:cxnChg>
      </pc:sldChg>
      <pc:sldChg chg="addSp delSp modSp add mod setBg delAnim modAnim">
        <pc:chgData name="Ray Crampton" userId="1c230dae8f4a47c0" providerId="LiveId" clId="{038ABC70-4DD5-4D4E-92F7-0F368A57F994}" dt="2022-02-04T09:23:07.471" v="5217" actId="478"/>
        <pc:sldMkLst>
          <pc:docMk/>
          <pc:sldMk cId="3111643682" sldId="532"/>
        </pc:sldMkLst>
        <pc:spChg chg="mod">
          <ac:chgData name="Ray Crampton" userId="1c230dae8f4a47c0" providerId="LiveId" clId="{038ABC70-4DD5-4D4E-92F7-0F368A57F994}" dt="2022-02-04T09:14:41.066" v="4997" actId="120"/>
          <ac:spMkLst>
            <pc:docMk/>
            <pc:sldMk cId="3111643682" sldId="532"/>
            <ac:spMk id="2" creationId="{CF561231-B3E3-4100-8EC7-4232913052F7}"/>
          </ac:spMkLst>
        </pc:spChg>
        <pc:spChg chg="add mod">
          <ac:chgData name="Ray Crampton" userId="1c230dae8f4a47c0" providerId="LiveId" clId="{038ABC70-4DD5-4D4E-92F7-0F368A57F994}" dt="2022-02-04T09:22:06.448" v="5125" actId="1037"/>
          <ac:spMkLst>
            <pc:docMk/>
            <pc:sldMk cId="3111643682" sldId="532"/>
            <ac:spMk id="8" creationId="{512FE4DD-39A2-49AF-A186-54231940F72A}"/>
          </ac:spMkLst>
        </pc:spChg>
        <pc:spChg chg="add mod">
          <ac:chgData name="Ray Crampton" userId="1c230dae8f4a47c0" providerId="LiveId" clId="{038ABC70-4DD5-4D4E-92F7-0F368A57F994}" dt="2022-02-04T09:22:06.448" v="5125" actId="1037"/>
          <ac:spMkLst>
            <pc:docMk/>
            <pc:sldMk cId="3111643682" sldId="532"/>
            <ac:spMk id="17" creationId="{5340A987-4498-46EF-9480-5264AF493FA5}"/>
          </ac:spMkLst>
        </pc:spChg>
        <pc:spChg chg="add mod">
          <ac:chgData name="Ray Crampton" userId="1c230dae8f4a47c0" providerId="LiveId" clId="{038ABC70-4DD5-4D4E-92F7-0F368A57F994}" dt="2022-02-04T09:16:29.409" v="5033" actId="1076"/>
          <ac:spMkLst>
            <pc:docMk/>
            <pc:sldMk cId="3111643682" sldId="532"/>
            <ac:spMk id="18" creationId="{37497768-39B3-40E1-AE97-C4568C76BA5D}"/>
          </ac:spMkLst>
        </pc:spChg>
        <pc:spChg chg="add mod">
          <ac:chgData name="Ray Crampton" userId="1c230dae8f4a47c0" providerId="LiveId" clId="{038ABC70-4DD5-4D4E-92F7-0F368A57F994}" dt="2022-02-04T09:22:30.199" v="5138" actId="1037"/>
          <ac:spMkLst>
            <pc:docMk/>
            <pc:sldMk cId="3111643682" sldId="532"/>
            <ac:spMk id="19" creationId="{28F13B61-8CC2-499B-B46B-FD90E1CEE9B6}"/>
          </ac:spMkLst>
        </pc:spChg>
        <pc:spChg chg="add mod">
          <ac:chgData name="Ray Crampton" userId="1c230dae8f4a47c0" providerId="LiveId" clId="{038ABC70-4DD5-4D4E-92F7-0F368A57F994}" dt="2022-02-04T09:22:30.199" v="5138" actId="1037"/>
          <ac:spMkLst>
            <pc:docMk/>
            <pc:sldMk cId="3111643682" sldId="532"/>
            <ac:spMk id="20" creationId="{CE9B3F70-FD44-4E84-BD47-AAFA31629988}"/>
          </ac:spMkLst>
        </pc:spChg>
        <pc:spChg chg="del mod">
          <ac:chgData name="Ray Crampton" userId="1c230dae8f4a47c0" providerId="LiveId" clId="{038ABC70-4DD5-4D4E-92F7-0F368A57F994}" dt="2022-02-04T09:15:06.160" v="5006" actId="478"/>
          <ac:spMkLst>
            <pc:docMk/>
            <pc:sldMk cId="3111643682" sldId="532"/>
            <ac:spMk id="25" creationId="{9D60B565-244D-44B7-862D-4E037EF10DCE}"/>
          </ac:spMkLst>
        </pc:spChg>
        <pc:spChg chg="del">
          <ac:chgData name="Ray Crampton" userId="1c230dae8f4a47c0" providerId="LiveId" clId="{038ABC70-4DD5-4D4E-92F7-0F368A57F994}" dt="2022-02-04T09:15:10.568" v="5009" actId="478"/>
          <ac:spMkLst>
            <pc:docMk/>
            <pc:sldMk cId="3111643682" sldId="532"/>
            <ac:spMk id="26" creationId="{72230816-316B-429B-9B5C-98E45BFA3E65}"/>
          </ac:spMkLst>
        </pc:spChg>
        <pc:spChg chg="del">
          <ac:chgData name="Ray Crampton" userId="1c230dae8f4a47c0" providerId="LiveId" clId="{038ABC70-4DD5-4D4E-92F7-0F368A57F994}" dt="2022-02-04T09:15:10.568" v="5009" actId="478"/>
          <ac:spMkLst>
            <pc:docMk/>
            <pc:sldMk cId="3111643682" sldId="532"/>
            <ac:spMk id="27" creationId="{AAD7E999-FA3C-49E8-926A-AF9D13A791C5}"/>
          </ac:spMkLst>
        </pc:spChg>
        <pc:spChg chg="del">
          <ac:chgData name="Ray Crampton" userId="1c230dae8f4a47c0" providerId="LiveId" clId="{038ABC70-4DD5-4D4E-92F7-0F368A57F994}" dt="2022-02-04T09:15:00.705" v="5003" actId="478"/>
          <ac:spMkLst>
            <pc:docMk/>
            <pc:sldMk cId="3111643682" sldId="532"/>
            <ac:spMk id="28" creationId="{6411F094-1D22-4CC3-A640-09BBD417A32B}"/>
          </ac:spMkLst>
        </pc:spChg>
        <pc:spChg chg="del">
          <ac:chgData name="Ray Crampton" userId="1c230dae8f4a47c0" providerId="LiveId" clId="{038ABC70-4DD5-4D4E-92F7-0F368A57F994}" dt="2022-02-04T09:15:12.161" v="5010" actId="478"/>
          <ac:spMkLst>
            <pc:docMk/>
            <pc:sldMk cId="3111643682" sldId="532"/>
            <ac:spMk id="29" creationId="{8297603E-ADF6-4B04-97A4-79B5041F855E}"/>
          </ac:spMkLst>
        </pc:spChg>
        <pc:spChg chg="add mod">
          <ac:chgData name="Ray Crampton" userId="1c230dae8f4a47c0" providerId="LiveId" clId="{038ABC70-4DD5-4D4E-92F7-0F368A57F994}" dt="2022-02-04T09:22:56.198" v="5212" actId="1036"/>
          <ac:spMkLst>
            <pc:docMk/>
            <pc:sldMk cId="3111643682" sldId="532"/>
            <ac:spMk id="33" creationId="{EAA920CE-58A3-45D1-ADFB-1EA035163714}"/>
          </ac:spMkLst>
        </pc:spChg>
        <pc:spChg chg="add mod">
          <ac:chgData name="Ray Crampton" userId="1c230dae8f4a47c0" providerId="LiveId" clId="{038ABC70-4DD5-4D4E-92F7-0F368A57F994}" dt="2022-02-04T09:23:03.339" v="5214" actId="1076"/>
          <ac:spMkLst>
            <pc:docMk/>
            <pc:sldMk cId="3111643682" sldId="532"/>
            <ac:spMk id="34" creationId="{82716619-AB62-4961-9369-B6BA92127490}"/>
          </ac:spMkLst>
        </pc:spChg>
        <pc:spChg chg="add del mod">
          <ac:chgData name="Ray Crampton" userId="1c230dae8f4a47c0" providerId="LiveId" clId="{038ABC70-4DD5-4D4E-92F7-0F368A57F994}" dt="2022-02-04T09:23:07.471" v="5217" actId="478"/>
          <ac:spMkLst>
            <pc:docMk/>
            <pc:sldMk cId="3111643682" sldId="532"/>
            <ac:spMk id="35" creationId="{98E59A80-FACB-4898-B879-D3F8A4BEE87F}"/>
          </ac:spMkLst>
        </pc:spChg>
        <pc:picChg chg="add del mod ord">
          <ac:chgData name="Ray Crampton" userId="1c230dae8f4a47c0" providerId="LiveId" clId="{038ABC70-4DD5-4D4E-92F7-0F368A57F994}" dt="2022-02-04T09:21:43.313" v="5096" actId="478"/>
          <ac:picMkLst>
            <pc:docMk/>
            <pc:sldMk cId="3111643682" sldId="532"/>
            <ac:picMk id="5" creationId="{8AA903BD-546D-437A-87D6-4F2EF97A98C6}"/>
          </ac:picMkLst>
        </pc:picChg>
        <pc:picChg chg="add del mod">
          <ac:chgData name="Ray Crampton" userId="1c230dae8f4a47c0" providerId="LiveId" clId="{038ABC70-4DD5-4D4E-92F7-0F368A57F994}" dt="2022-02-04T09:21:43.849" v="5097" actId="478"/>
          <ac:picMkLst>
            <pc:docMk/>
            <pc:sldMk cId="3111643682" sldId="532"/>
            <ac:picMk id="7" creationId="{F8C2D754-8E2B-48BA-A3DE-007B19E47585}"/>
          </ac:picMkLst>
        </pc:picChg>
        <pc:picChg chg="add mod ord">
          <ac:chgData name="Ray Crampton" userId="1c230dae8f4a47c0" providerId="LiveId" clId="{038ABC70-4DD5-4D4E-92F7-0F368A57F994}" dt="2022-02-04T09:22:20.914" v="5132" actId="1076"/>
          <ac:picMkLst>
            <pc:docMk/>
            <pc:sldMk cId="3111643682" sldId="532"/>
            <ac:picMk id="13" creationId="{6D05ADA4-B58E-4B4E-9DCD-50C793A9618B}"/>
          </ac:picMkLst>
        </pc:picChg>
        <pc:picChg chg="add mod ord">
          <ac:chgData name="Ray Crampton" userId="1c230dae8f4a47c0" providerId="LiveId" clId="{038ABC70-4DD5-4D4E-92F7-0F368A57F994}" dt="2022-02-04T09:22:22.961" v="5133" actId="1076"/>
          <ac:picMkLst>
            <pc:docMk/>
            <pc:sldMk cId="3111643682" sldId="532"/>
            <ac:picMk id="15" creationId="{94757DAF-8E8D-4354-8A79-2AC377E985ED}"/>
          </ac:picMkLst>
        </pc:picChg>
        <pc:picChg chg="del">
          <ac:chgData name="Ray Crampton" userId="1c230dae8f4a47c0" providerId="LiveId" clId="{038ABC70-4DD5-4D4E-92F7-0F368A57F994}" dt="2022-02-04T09:13:50.803" v="4975" actId="478"/>
          <ac:picMkLst>
            <pc:docMk/>
            <pc:sldMk cId="3111643682" sldId="532"/>
            <ac:picMk id="24" creationId="{F9866CA8-B3EA-48F9-AC27-0D3B2CD1C2D2}"/>
          </ac:picMkLst>
        </pc:picChg>
        <pc:cxnChg chg="add mod">
          <ac:chgData name="Ray Crampton" userId="1c230dae8f4a47c0" providerId="LiveId" clId="{038ABC70-4DD5-4D4E-92F7-0F368A57F994}" dt="2022-02-04T09:22:39.007" v="5194" actId="1038"/>
          <ac:cxnSpMkLst>
            <pc:docMk/>
            <pc:sldMk cId="3111643682" sldId="532"/>
            <ac:cxnSpMk id="21" creationId="{6186F138-AE84-4FF7-9719-06EE769FF114}"/>
          </ac:cxnSpMkLst>
        </pc:cxnChg>
        <pc:cxnChg chg="add mod">
          <ac:chgData name="Ray Crampton" userId="1c230dae8f4a47c0" providerId="LiveId" clId="{038ABC70-4DD5-4D4E-92F7-0F368A57F994}" dt="2022-02-04T09:22:39.007" v="5194" actId="1038"/>
          <ac:cxnSpMkLst>
            <pc:docMk/>
            <pc:sldMk cId="3111643682" sldId="532"/>
            <ac:cxnSpMk id="22" creationId="{4FBB2D7F-24C8-4E72-9C1D-183D1F3EE774}"/>
          </ac:cxnSpMkLst>
        </pc:cxnChg>
        <pc:cxnChg chg="add mod">
          <ac:chgData name="Ray Crampton" userId="1c230dae8f4a47c0" providerId="LiveId" clId="{038ABC70-4DD5-4D4E-92F7-0F368A57F994}" dt="2022-02-04T09:22:39.007" v="5194" actId="1038"/>
          <ac:cxnSpMkLst>
            <pc:docMk/>
            <pc:sldMk cId="3111643682" sldId="532"/>
            <ac:cxnSpMk id="23" creationId="{61BC3FAF-9508-44DE-B51C-352B4722D4BD}"/>
          </ac:cxnSpMkLst>
        </pc:cxnChg>
        <pc:cxnChg chg="del">
          <ac:chgData name="Ray Crampton" userId="1c230dae8f4a47c0" providerId="LiveId" clId="{038ABC70-4DD5-4D4E-92F7-0F368A57F994}" dt="2022-02-04T09:15:12.161" v="5010" actId="478"/>
          <ac:cxnSpMkLst>
            <pc:docMk/>
            <pc:sldMk cId="3111643682" sldId="532"/>
            <ac:cxnSpMk id="31" creationId="{0FB9AF20-B0C9-436D-8041-329CE7C32483}"/>
          </ac:cxnSpMkLst>
        </pc:cxnChg>
        <pc:cxnChg chg="del">
          <ac:chgData name="Ray Crampton" userId="1c230dae8f4a47c0" providerId="LiveId" clId="{038ABC70-4DD5-4D4E-92F7-0F368A57F994}" dt="2022-02-04T09:15:01.280" v="5004" actId="478"/>
          <ac:cxnSpMkLst>
            <pc:docMk/>
            <pc:sldMk cId="3111643682" sldId="532"/>
            <ac:cxnSpMk id="32" creationId="{F54AB3C7-DA24-4DD2-85D6-457BF6C89C84}"/>
          </ac:cxnSpMkLst>
        </pc:cxnChg>
      </pc:sldChg>
      <pc:sldChg chg="modSp add mod">
        <pc:chgData name="Ray Crampton" userId="1c230dae8f4a47c0" providerId="LiveId" clId="{038ABC70-4DD5-4D4E-92F7-0F368A57F994}" dt="2022-02-04T09:18:03.834" v="5076" actId="20577"/>
        <pc:sldMkLst>
          <pc:docMk/>
          <pc:sldMk cId="3517271735" sldId="533"/>
        </pc:sldMkLst>
        <pc:spChg chg="mod">
          <ac:chgData name="Ray Crampton" userId="1c230dae8f4a47c0" providerId="LiveId" clId="{038ABC70-4DD5-4D4E-92F7-0F368A57F994}" dt="2022-02-04T09:18:03.834" v="5076" actId="20577"/>
          <ac:spMkLst>
            <pc:docMk/>
            <pc:sldMk cId="3517271735" sldId="533"/>
            <ac:spMk id="2" creationId="{CF561231-B3E3-4100-8EC7-4232913052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2962FEB-E2C2-4B56-B891-D0020443CCB3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EC9DA3-4E66-4C27-AC6B-988EBD6FC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1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12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2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2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85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28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09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0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9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9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3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9DA3-4E66-4C27-AC6B-988EBD6FC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A2D9-0778-4206-AC01-1975C0DCAF44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2243-817C-4045-941B-9763D6791B68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0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3DB8-46DC-4613-9A01-1AD7895A089D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8F36A-7E13-415E-BC07-836CBA6572C5}" type="datetime1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3900" y="647700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0D4740-998D-4ED6-AE5D-972734231BF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134321"/>
            <a:ext cx="78867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5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0F2E68-E447-4999-AB34-872BB3F84F01}" type="datetime1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4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66B24-22EB-4B17-9A5F-40619732995F}" type="datetime1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459" y="365126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460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460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6768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52881C-282A-43F7-8E1A-7135F7923BA1}" type="datetime1">
              <a:rPr lang="en-US" smtClean="0"/>
              <a:pPr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034A71-DBE2-455D-BA67-F7F83454AE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6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87FAD-5C72-4DDE-A58A-5FE8EE91F92B}" type="datetime1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3184-2448-41D0-A3B4-8E8F09674B4C}" type="datetime1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E61FC-A10E-4EE2-A762-76F96F276616}" type="datetime1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5F1A-5C4D-482B-9E9B-BB2F1F79D039}" type="datetime1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8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A74C5-A641-44A9-AAD2-FA1515BFE5FB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4A71-DBE2-455D-BA67-F7F83454A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bmp"/><Relationship Id="rId3" Type="http://schemas.openxmlformats.org/officeDocument/2006/relationships/image" Target="../media/image35.png"/><Relationship Id="rId7" Type="http://schemas.openxmlformats.org/officeDocument/2006/relationships/image" Target="../media/image38.b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otos.google.com/photo/AF1QipOxPG3544nSRK8ZOy3mcdsLRD_8FxAvJHK877Fk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b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b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80" y="379563"/>
            <a:ext cx="7772400" cy="1342558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Intermediate Oscilloscope Use and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F6DE8-2677-4490-A4E2-E8BC85C09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380" y="1722120"/>
            <a:ext cx="6858000" cy="51816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Feb-2022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4C79-5E67-4E55-A00B-D2E5189E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69D6C0-5EDE-48F5-AB9D-C399E8DD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89" y="2208361"/>
            <a:ext cx="3331915" cy="4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0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8248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Triggering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37D4D-D87C-4822-8555-9955D0A34EFF}"/>
              </a:ext>
            </a:extLst>
          </p:cNvPr>
          <p:cNvSpPr txBox="1"/>
          <p:nvPr/>
        </p:nvSpPr>
        <p:spPr>
          <a:xfrm>
            <a:off x="952500" y="1636832"/>
            <a:ext cx="7522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Rising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Falling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Rearm/Hold-off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Single Shot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77124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82454D-076E-4E73-818C-C55A808B6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2" r="8490"/>
          <a:stretch/>
        </p:blipFill>
        <p:spPr>
          <a:xfrm>
            <a:off x="146649" y="1456426"/>
            <a:ext cx="8885208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Rising Edge Trigger/Re-Arm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0B3B7-8C73-4DE1-8664-DC1215D05CC3}"/>
              </a:ext>
            </a:extLst>
          </p:cNvPr>
          <p:cNvCxnSpPr>
            <a:cxnSpLocks/>
          </p:cNvCxnSpPr>
          <p:nvPr/>
        </p:nvCxnSpPr>
        <p:spPr>
          <a:xfrm flipV="1">
            <a:off x="974781" y="1380226"/>
            <a:ext cx="0" cy="47272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2CE40-11E0-4D95-AE62-4B89DA92106E}"/>
              </a:ext>
            </a:extLst>
          </p:cNvPr>
          <p:cNvSpPr/>
          <p:nvPr/>
        </p:nvSpPr>
        <p:spPr>
          <a:xfrm>
            <a:off x="974784" y="1699404"/>
            <a:ext cx="2527539" cy="2717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5058-B5B9-4D77-8014-49B7031230A6}"/>
              </a:ext>
            </a:extLst>
          </p:cNvPr>
          <p:cNvSpPr txBox="1"/>
          <p:nvPr/>
        </p:nvSpPr>
        <p:spPr>
          <a:xfrm>
            <a:off x="948906" y="5296621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Trigger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6FC49-CD07-4AD0-9536-ADD8955A4321}"/>
              </a:ext>
            </a:extLst>
          </p:cNvPr>
          <p:cNvSpPr txBox="1"/>
          <p:nvPr/>
        </p:nvSpPr>
        <p:spPr>
          <a:xfrm>
            <a:off x="948905" y="4534621"/>
            <a:ext cx="26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 Display ------------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52431E-5DA4-4F3A-AEF2-D76293D021C2}"/>
              </a:ext>
            </a:extLst>
          </p:cNvPr>
          <p:cNvCxnSpPr>
            <a:cxnSpLocks/>
          </p:cNvCxnSpPr>
          <p:nvPr/>
        </p:nvCxnSpPr>
        <p:spPr>
          <a:xfrm flipV="1">
            <a:off x="5725070" y="1345721"/>
            <a:ext cx="0" cy="47445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BCAD9-4A49-40A5-A216-3BA82A5BD5BC}"/>
              </a:ext>
            </a:extLst>
          </p:cNvPr>
          <p:cNvSpPr/>
          <p:nvPr/>
        </p:nvSpPr>
        <p:spPr>
          <a:xfrm>
            <a:off x="5940725" y="1690777"/>
            <a:ext cx="2527539" cy="2725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785BF6-3C54-485F-B45A-454034BD8230}"/>
              </a:ext>
            </a:extLst>
          </p:cNvPr>
          <p:cNvSpPr txBox="1"/>
          <p:nvPr/>
        </p:nvSpPr>
        <p:spPr>
          <a:xfrm>
            <a:off x="5923473" y="5310998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Trigger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18B75-B1D8-4971-B251-24FA9460E586}"/>
              </a:ext>
            </a:extLst>
          </p:cNvPr>
          <p:cNvSpPr txBox="1"/>
          <p:nvPr/>
        </p:nvSpPr>
        <p:spPr>
          <a:xfrm>
            <a:off x="5906220" y="4514496"/>
            <a:ext cx="26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 Display ------------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70F2C-5EDA-4F47-963A-0037D77532FC}"/>
              </a:ext>
            </a:extLst>
          </p:cNvPr>
          <p:cNvSpPr txBox="1"/>
          <p:nvPr/>
        </p:nvSpPr>
        <p:spPr>
          <a:xfrm>
            <a:off x="958544" y="5693432"/>
            <a:ext cx="479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----------------------- Re-arm Time ------------------------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EA4EAC-39B4-4B92-8447-F7FA2AD1B3D2}"/>
              </a:ext>
            </a:extLst>
          </p:cNvPr>
          <p:cNvCxnSpPr>
            <a:cxnSpLocks/>
          </p:cNvCxnSpPr>
          <p:nvPr/>
        </p:nvCxnSpPr>
        <p:spPr>
          <a:xfrm flipV="1">
            <a:off x="5939888" y="1345721"/>
            <a:ext cx="0" cy="47445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18" grpId="0" animBg="1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F9866CA8-B3EA-48F9-AC27-0D3B2CD1C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429"/>
            <a:ext cx="9144000" cy="5625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Trigger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12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60B565-244D-44B7-862D-4E037EF10DCE}"/>
              </a:ext>
            </a:extLst>
          </p:cNvPr>
          <p:cNvSpPr/>
          <p:nvPr/>
        </p:nvSpPr>
        <p:spPr>
          <a:xfrm>
            <a:off x="7680960" y="1684020"/>
            <a:ext cx="1463040" cy="64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230816-316B-429B-9B5C-98E45BFA3E65}"/>
              </a:ext>
            </a:extLst>
          </p:cNvPr>
          <p:cNvSpPr/>
          <p:nvPr/>
        </p:nvSpPr>
        <p:spPr>
          <a:xfrm>
            <a:off x="7680960" y="2316480"/>
            <a:ext cx="1463040" cy="64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7E999-FA3C-49E8-926A-AF9D13A791C5}"/>
              </a:ext>
            </a:extLst>
          </p:cNvPr>
          <p:cNvSpPr/>
          <p:nvPr/>
        </p:nvSpPr>
        <p:spPr>
          <a:xfrm>
            <a:off x="7680960" y="2964180"/>
            <a:ext cx="1463040" cy="64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411F094-1D22-4CC3-A640-09BBD417A32B}"/>
              </a:ext>
            </a:extLst>
          </p:cNvPr>
          <p:cNvSpPr/>
          <p:nvPr/>
        </p:nvSpPr>
        <p:spPr>
          <a:xfrm>
            <a:off x="4373880" y="165354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97603E-ADF6-4B04-97A4-79B5041F855E}"/>
              </a:ext>
            </a:extLst>
          </p:cNvPr>
          <p:cNvSpPr/>
          <p:nvPr/>
        </p:nvSpPr>
        <p:spPr>
          <a:xfrm>
            <a:off x="0" y="332994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B9AF20-B0C9-436D-8041-329CE7C32483}"/>
              </a:ext>
            </a:extLst>
          </p:cNvPr>
          <p:cNvCxnSpPr/>
          <p:nvPr/>
        </p:nvCxnSpPr>
        <p:spPr>
          <a:xfrm>
            <a:off x="198120" y="3520440"/>
            <a:ext cx="4686300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4AB3C7-DA24-4DD2-85D6-457BF6C89C84}"/>
              </a:ext>
            </a:extLst>
          </p:cNvPr>
          <p:cNvCxnSpPr>
            <a:cxnSpLocks/>
          </p:cNvCxnSpPr>
          <p:nvPr/>
        </p:nvCxnSpPr>
        <p:spPr>
          <a:xfrm>
            <a:off x="4671060" y="1958340"/>
            <a:ext cx="0" cy="163068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8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Edge Rising/Falling/Both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2035659-403B-46BE-856E-8539B941D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329"/>
            <a:ext cx="4413250" cy="27151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D582BD-8591-4B00-B622-1A0C789C0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9709"/>
            <a:ext cx="4413250" cy="271518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DE1A8C-34BB-40C0-A062-3D02ABE10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2218"/>
            <a:ext cx="4413250" cy="271518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6786D2-7509-4AAC-B96A-D6862DB6B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29211"/>
            <a:ext cx="4413250" cy="271518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209ECA5-4BAE-42F6-BD1D-760777519963}"/>
              </a:ext>
            </a:extLst>
          </p:cNvPr>
          <p:cNvSpPr/>
          <p:nvPr/>
        </p:nvSpPr>
        <p:spPr>
          <a:xfrm>
            <a:off x="3710940" y="123444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FF966B-B920-498D-9265-62DE08C65212}"/>
              </a:ext>
            </a:extLst>
          </p:cNvPr>
          <p:cNvSpPr/>
          <p:nvPr/>
        </p:nvSpPr>
        <p:spPr>
          <a:xfrm>
            <a:off x="8229600" y="124968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FE4311-1E1D-40B2-9489-12C434C61278}"/>
              </a:ext>
            </a:extLst>
          </p:cNvPr>
          <p:cNvSpPr/>
          <p:nvPr/>
        </p:nvSpPr>
        <p:spPr>
          <a:xfrm>
            <a:off x="8191500" y="371094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01C048-DFDA-415E-BA73-04B71A6BD994}"/>
              </a:ext>
            </a:extLst>
          </p:cNvPr>
          <p:cNvSpPr/>
          <p:nvPr/>
        </p:nvSpPr>
        <p:spPr>
          <a:xfrm>
            <a:off x="3649980" y="369570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25AA829-2F3C-496A-A586-1E07FE6D5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0"/>
            <a:ext cx="1827310" cy="5581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5A24B3-7E53-48D8-B699-9CFE14D39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273" y="0"/>
            <a:ext cx="1796727" cy="4052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B2CF7D-0183-4F68-96FB-AEF9066DC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82371"/>
            <a:ext cx="1611787" cy="37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4DF416-7086-465A-8029-5CFF8D2DCC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1213" y="6475542"/>
            <a:ext cx="1611787" cy="38245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1DFE23-48BA-40E1-B538-933E07EC66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94360" y="350520"/>
            <a:ext cx="3204738" cy="9386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39DBD7E-6247-43E5-9737-127C3EF57A74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947660" y="297180"/>
            <a:ext cx="582930" cy="9525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C24775-4113-43B8-A289-A1CD6ED1A086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586740" y="4014400"/>
            <a:ext cx="3151398" cy="25845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36FC9F3-71C6-4BCB-8973-1B0582CA94C8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7566660" y="4084320"/>
            <a:ext cx="925830" cy="25374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71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757DAF-8E8D-4354-8A79-2AC377E9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8688"/>
            <a:ext cx="5915327" cy="3639312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D05ADA4-B58E-4B4E-9DCD-50C793A96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0"/>
            <a:ext cx="5915327" cy="3639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146672"/>
            <a:ext cx="8294473" cy="5924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Hold 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12FE4DD-39A2-49AF-A186-54231940F72A}"/>
              </a:ext>
            </a:extLst>
          </p:cNvPr>
          <p:cNvSpPr/>
          <p:nvPr/>
        </p:nvSpPr>
        <p:spPr>
          <a:xfrm rot="5400000">
            <a:off x="4789170" y="842010"/>
            <a:ext cx="106680" cy="46482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40A987-4498-46EF-9480-5264AF493FA5}"/>
              </a:ext>
            </a:extLst>
          </p:cNvPr>
          <p:cNvSpPr txBox="1"/>
          <p:nvPr/>
        </p:nvSpPr>
        <p:spPr>
          <a:xfrm>
            <a:off x="4480561" y="656041"/>
            <a:ext cx="86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Ghost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497768-39B3-40E1-AE97-C4568C76BA5D}"/>
              </a:ext>
            </a:extLst>
          </p:cNvPr>
          <p:cNvSpPr/>
          <p:nvPr/>
        </p:nvSpPr>
        <p:spPr>
          <a:xfrm>
            <a:off x="5425440" y="583692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28F13B61-8CC2-499B-B46B-FD90E1CEE9B6}"/>
              </a:ext>
            </a:extLst>
          </p:cNvPr>
          <p:cNvSpPr/>
          <p:nvPr/>
        </p:nvSpPr>
        <p:spPr>
          <a:xfrm rot="5400000">
            <a:off x="3272790" y="3989070"/>
            <a:ext cx="91440" cy="58674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9B3F70-FD44-4E84-BD47-AAFA31629988}"/>
              </a:ext>
            </a:extLst>
          </p:cNvPr>
          <p:cNvSpPr txBox="1"/>
          <p:nvPr/>
        </p:nvSpPr>
        <p:spPr>
          <a:xfrm>
            <a:off x="2895601" y="3833581"/>
            <a:ext cx="86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5µs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86F138-AE84-4FF7-9719-06EE769FF114}"/>
              </a:ext>
            </a:extLst>
          </p:cNvPr>
          <p:cNvCxnSpPr>
            <a:cxnSpLocks/>
          </p:cNvCxnSpPr>
          <p:nvPr/>
        </p:nvCxnSpPr>
        <p:spPr>
          <a:xfrm>
            <a:off x="3017520" y="5836920"/>
            <a:ext cx="0" cy="457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BB2D7F-24C8-4E72-9C1D-183D1F3EE774}"/>
              </a:ext>
            </a:extLst>
          </p:cNvPr>
          <p:cNvCxnSpPr>
            <a:cxnSpLocks/>
          </p:cNvCxnSpPr>
          <p:nvPr/>
        </p:nvCxnSpPr>
        <p:spPr>
          <a:xfrm>
            <a:off x="3604260" y="5836920"/>
            <a:ext cx="0" cy="457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BC3FAF-9508-44DE-B51C-352B4722D4BD}"/>
              </a:ext>
            </a:extLst>
          </p:cNvPr>
          <p:cNvCxnSpPr>
            <a:cxnSpLocks/>
          </p:cNvCxnSpPr>
          <p:nvPr/>
        </p:nvCxnSpPr>
        <p:spPr>
          <a:xfrm>
            <a:off x="4175760" y="5836920"/>
            <a:ext cx="0" cy="457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AA920CE-58A3-45D1-ADFB-1EA035163714}"/>
              </a:ext>
            </a:extLst>
          </p:cNvPr>
          <p:cNvSpPr txBox="1"/>
          <p:nvPr/>
        </p:nvSpPr>
        <p:spPr>
          <a:xfrm>
            <a:off x="2598421" y="6287221"/>
            <a:ext cx="86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716619-AB62-4961-9369-B6BA92127490}"/>
              </a:ext>
            </a:extLst>
          </p:cNvPr>
          <p:cNvSpPr txBox="1"/>
          <p:nvPr/>
        </p:nvSpPr>
        <p:spPr>
          <a:xfrm>
            <a:off x="3749041" y="6264361"/>
            <a:ext cx="86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116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6412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Triggering on Non-Repetitive Signals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A8A203C-B48B-445A-AFE2-2F43918D2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883" y="1311214"/>
            <a:ext cx="8717215" cy="40457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D0B3B7-8C73-4DE1-8664-DC1215D05CC3}"/>
              </a:ext>
            </a:extLst>
          </p:cNvPr>
          <p:cNvCxnSpPr>
            <a:cxnSpLocks/>
          </p:cNvCxnSpPr>
          <p:nvPr/>
        </p:nvCxnSpPr>
        <p:spPr>
          <a:xfrm flipV="1">
            <a:off x="759121" y="1026543"/>
            <a:ext cx="0" cy="57020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92CE40-11E0-4D95-AE62-4B89DA92106E}"/>
              </a:ext>
            </a:extLst>
          </p:cNvPr>
          <p:cNvSpPr/>
          <p:nvPr/>
        </p:nvSpPr>
        <p:spPr>
          <a:xfrm>
            <a:off x="759124" y="1268083"/>
            <a:ext cx="2527539" cy="3968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5058-B5B9-4D77-8014-49B7031230A6}"/>
              </a:ext>
            </a:extLst>
          </p:cNvPr>
          <p:cNvSpPr txBox="1"/>
          <p:nvPr/>
        </p:nvSpPr>
        <p:spPr>
          <a:xfrm>
            <a:off x="741872" y="6029865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Trigger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6FC49-CD07-4AD0-9536-ADD8955A4321}"/>
              </a:ext>
            </a:extLst>
          </p:cNvPr>
          <p:cNvSpPr txBox="1"/>
          <p:nvPr/>
        </p:nvSpPr>
        <p:spPr>
          <a:xfrm>
            <a:off x="715993" y="5362755"/>
            <a:ext cx="26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 Display ------------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52431E-5DA4-4F3A-AEF2-D76293D021C2}"/>
              </a:ext>
            </a:extLst>
          </p:cNvPr>
          <p:cNvCxnSpPr>
            <a:cxnSpLocks/>
          </p:cNvCxnSpPr>
          <p:nvPr/>
        </p:nvCxnSpPr>
        <p:spPr>
          <a:xfrm flipV="1">
            <a:off x="6139127" y="1032288"/>
            <a:ext cx="0" cy="57020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BCAD9-4A49-40A5-A216-3BA82A5BD5BC}"/>
              </a:ext>
            </a:extLst>
          </p:cNvPr>
          <p:cNvSpPr/>
          <p:nvPr/>
        </p:nvSpPr>
        <p:spPr>
          <a:xfrm>
            <a:off x="6139132" y="1256586"/>
            <a:ext cx="2527539" cy="3968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785BF6-3C54-485F-B45A-454034BD8230}"/>
              </a:ext>
            </a:extLst>
          </p:cNvPr>
          <p:cNvSpPr txBox="1"/>
          <p:nvPr/>
        </p:nvSpPr>
        <p:spPr>
          <a:xfrm>
            <a:off x="6113254" y="6018364"/>
            <a:ext cx="113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Trigger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18B75-B1D8-4971-B251-24FA9460E586}"/>
              </a:ext>
            </a:extLst>
          </p:cNvPr>
          <p:cNvSpPr txBox="1"/>
          <p:nvPr/>
        </p:nvSpPr>
        <p:spPr>
          <a:xfrm>
            <a:off x="6113253" y="5359880"/>
            <a:ext cx="26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 Display ------------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70F2C-5EDA-4F47-963A-0037D77532FC}"/>
              </a:ext>
            </a:extLst>
          </p:cNvPr>
          <p:cNvSpPr txBox="1"/>
          <p:nvPr/>
        </p:nvSpPr>
        <p:spPr>
          <a:xfrm>
            <a:off x="724614" y="6426676"/>
            <a:ext cx="55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------------------------- Re-arm Time ---------------------------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F8476C-9801-49FF-8EE0-1599B88C184C}"/>
              </a:ext>
            </a:extLst>
          </p:cNvPr>
          <p:cNvCxnSpPr>
            <a:cxnSpLocks/>
          </p:cNvCxnSpPr>
          <p:nvPr/>
        </p:nvCxnSpPr>
        <p:spPr>
          <a:xfrm flipV="1">
            <a:off x="5796227" y="1032288"/>
            <a:ext cx="0" cy="570206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80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330822"/>
            <a:ext cx="4014401" cy="16059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“Single/One-Shot”</a:t>
            </a:r>
            <a:br>
              <a:rPr lang="en-US" dirty="0"/>
            </a:br>
            <a:r>
              <a:rPr lang="en-US" dirty="0"/>
              <a:t>is your friend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16</a:t>
            </a:fld>
            <a:endParaRPr lang="en-US" dirty="0"/>
          </a:p>
        </p:txBody>
      </p:sp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2205B7-CBEA-48CA-98EF-F1AA30AF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8789" cy="2743200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0721D52A-5003-4ADA-BB5D-AE1312A3B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1" y="2094457"/>
            <a:ext cx="4458789" cy="27432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2D9272-CA8A-45AE-B39C-76A7346BE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1" y="4114800"/>
            <a:ext cx="4458789" cy="27432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E0A896D4-28DA-4305-BC05-BC25851C07A4}"/>
              </a:ext>
            </a:extLst>
          </p:cNvPr>
          <p:cNvSpPr/>
          <p:nvPr/>
        </p:nvSpPr>
        <p:spPr>
          <a:xfrm>
            <a:off x="6408420" y="417576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A15506-25E3-4B4A-9348-4A6AAC68692E}"/>
              </a:ext>
            </a:extLst>
          </p:cNvPr>
          <p:cNvSpPr/>
          <p:nvPr/>
        </p:nvSpPr>
        <p:spPr>
          <a:xfrm>
            <a:off x="3832860" y="220218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8E381-74FB-4953-A4A1-F14A848CDB08}"/>
              </a:ext>
            </a:extLst>
          </p:cNvPr>
          <p:cNvSpPr/>
          <p:nvPr/>
        </p:nvSpPr>
        <p:spPr>
          <a:xfrm>
            <a:off x="2225040" y="11430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A2E019-4123-4913-9F89-A314A2F38230}"/>
              </a:ext>
            </a:extLst>
          </p:cNvPr>
          <p:cNvSpPr/>
          <p:nvPr/>
        </p:nvSpPr>
        <p:spPr>
          <a:xfrm>
            <a:off x="2377440" y="2141220"/>
            <a:ext cx="601980" cy="37338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30822"/>
            <a:ext cx="7214801" cy="704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Trigger AC/DC/Bandwidth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91F22-2D34-4B57-AB13-B62169942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4" r="7361"/>
          <a:stretch/>
        </p:blipFill>
        <p:spPr>
          <a:xfrm>
            <a:off x="984250" y="3937747"/>
            <a:ext cx="7486650" cy="2487706"/>
          </a:xfrm>
          <a:prstGeom prst="rect">
            <a:avLst/>
          </a:prstGeom>
        </p:spPr>
      </p:pic>
      <p:sp>
        <p:nvSpPr>
          <p:cNvPr id="13" name="Title 29">
            <a:extLst>
              <a:ext uri="{FF2B5EF4-FFF2-40B4-BE49-F238E27FC236}">
                <a16:creationId xmlns:a16="http://schemas.microsoft.com/office/drawing/2014/main" id="{B187A88A-F879-42D5-8A41-B2ABFD7E63DB}"/>
              </a:ext>
            </a:extLst>
          </p:cNvPr>
          <p:cNvSpPr txBox="1">
            <a:spLocks/>
          </p:cNvSpPr>
          <p:nvPr/>
        </p:nvSpPr>
        <p:spPr>
          <a:xfrm>
            <a:off x="1082040" y="1395096"/>
            <a:ext cx="7078980" cy="244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TL;DR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Use DC coupling – 99% of the time it’s fine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If it doesn’</a:t>
            </a:r>
            <a:r>
              <a:rPr lang="en-US" sz="2400" dirty="0"/>
              <a:t>t trigger, try AC, LFC (low </a:t>
            </a:r>
            <a:r>
              <a:rPr lang="en-US" sz="2400" dirty="0" err="1"/>
              <a:t>freq</a:t>
            </a:r>
            <a:r>
              <a:rPr lang="en-US" sz="2400" dirty="0"/>
              <a:t> cutoff), HFC (high </a:t>
            </a:r>
            <a:r>
              <a:rPr lang="en-US" sz="2400" dirty="0" err="1"/>
              <a:t>freq</a:t>
            </a:r>
            <a:r>
              <a:rPr lang="en-US" sz="2400" dirty="0"/>
              <a:t> cutoff)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AC was more useful in older scopes due to architecture differences</a:t>
            </a:r>
            <a:endParaRPr lang="en-US" sz="1800" dirty="0">
              <a:latin typeface="+mj-lt"/>
            </a:endParaRPr>
          </a:p>
        </p:txBody>
      </p:sp>
      <p:sp>
        <p:nvSpPr>
          <p:cNvPr id="14" name="Title 29">
            <a:extLst>
              <a:ext uri="{FF2B5EF4-FFF2-40B4-BE49-F238E27FC236}">
                <a16:creationId xmlns:a16="http://schemas.microsoft.com/office/drawing/2014/main" id="{C83E26BC-3A3F-45FA-B3FA-CE3D502C5E06}"/>
              </a:ext>
            </a:extLst>
          </p:cNvPr>
          <p:cNvSpPr txBox="1">
            <a:spLocks/>
          </p:cNvSpPr>
          <p:nvPr/>
        </p:nvSpPr>
        <p:spPr>
          <a:xfrm>
            <a:off x="1145540" y="4138296"/>
            <a:ext cx="4340860" cy="8591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This could be a good use of AC triggering: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Want to watch DC on signal but trigger the whole time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294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Probing Technique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37D4D-D87C-4822-8555-9955D0A34EFF}"/>
              </a:ext>
            </a:extLst>
          </p:cNvPr>
          <p:cNvSpPr txBox="1"/>
          <p:nvPr/>
        </p:nvSpPr>
        <p:spPr>
          <a:xfrm>
            <a:off x="677636" y="1495862"/>
            <a:ext cx="7796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Edge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Rising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Falling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Rearm/Hold-off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Single Shot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05619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7867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30MHz Signal Probing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89D9BD-3E77-4599-A553-4A401A2AA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148"/>
            <a:ext cx="3710940" cy="2283097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8A0545D-FE1B-438E-B7C3-F41822597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832"/>
            <a:ext cx="3696053" cy="227393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1B0ECB-C349-49EA-841E-A22CB1C8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3254"/>
            <a:ext cx="3681109" cy="2264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7280C7-05DC-43AE-9045-2A4ED77F31F6}"/>
              </a:ext>
            </a:extLst>
          </p:cNvPr>
          <p:cNvSpPr txBox="1"/>
          <p:nvPr/>
        </p:nvSpPr>
        <p:spPr>
          <a:xfrm>
            <a:off x="2286000" y="30957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effectLst/>
              <a:hlinkClick r:id="rId6"/>
            </a:endParaRPr>
          </a:p>
        </p:txBody>
      </p:sp>
      <p:pic>
        <p:nvPicPr>
          <p:cNvPr id="17" name="Picture 16" descr="A picture containing several, control panel&#10;&#10;Description automatically generated">
            <a:extLst>
              <a:ext uri="{FF2B5EF4-FFF2-40B4-BE49-F238E27FC236}">
                <a16:creationId xmlns:a16="http://schemas.microsoft.com/office/drawing/2014/main" id="{F88EA793-3BFE-4154-8811-73AC7A187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60" y="4572000"/>
            <a:ext cx="4832048" cy="2286000"/>
          </a:xfrm>
          <a:prstGeom prst="rect">
            <a:avLst/>
          </a:prstGeom>
        </p:spPr>
      </p:pic>
      <p:pic>
        <p:nvPicPr>
          <p:cNvPr id="13" name="Picture 12" descr="A close-up of a stethoscope on a table&#10;&#10;Description automatically generated with medium confidence">
            <a:extLst>
              <a:ext uri="{FF2B5EF4-FFF2-40B4-BE49-F238E27FC236}">
                <a16:creationId xmlns:a16="http://schemas.microsoft.com/office/drawing/2014/main" id="{3AC03F98-BAEF-4021-86CE-78C52E15D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7913" y="1569868"/>
            <a:ext cx="2286000" cy="4833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44CA1-FF87-4812-B2BD-7103D7C42A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37913" y="-139483"/>
            <a:ext cx="2286000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7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37D4D-D87C-4822-8555-9955D0A34EFF}"/>
              </a:ext>
            </a:extLst>
          </p:cNvPr>
          <p:cNvSpPr txBox="1"/>
          <p:nvPr/>
        </p:nvSpPr>
        <p:spPr>
          <a:xfrm>
            <a:off x="1341120" y="1488242"/>
            <a:ext cx="71334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Sampling/quantization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2. Basic and advanced triggering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3. Probing Technique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4. Bandwidth and Sample Rates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127622"/>
            <a:ext cx="8294473" cy="7296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1MHz Signal Probing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20</a:t>
            </a:fld>
            <a:endParaRPr lang="en-US" dirty="0"/>
          </a:p>
        </p:txBody>
      </p:sp>
      <p:pic>
        <p:nvPicPr>
          <p:cNvPr id="17" name="Picture 16" descr="A picture containing several, control panel&#10;&#10;Description automatically generated">
            <a:extLst>
              <a:ext uri="{FF2B5EF4-FFF2-40B4-BE49-F238E27FC236}">
                <a16:creationId xmlns:a16="http://schemas.microsoft.com/office/drawing/2014/main" id="{F88EA793-3BFE-4154-8811-73AC7A18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4572000"/>
            <a:ext cx="4832048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44CA1-FF87-4812-B2BD-7103D7C4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81754" y="-139483"/>
            <a:ext cx="2286000" cy="483325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6DCF25-82CD-4008-9688-555C60BC5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8381"/>
            <a:ext cx="4457700" cy="27425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7BEC2F-05D0-4C7A-A0C1-F00135EBC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363"/>
            <a:ext cx="4461547" cy="27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58" y="100952"/>
            <a:ext cx="8294473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1MHz vs 30MHz Comparison</a:t>
            </a:r>
            <a:br>
              <a:rPr lang="en-US" dirty="0"/>
            </a:br>
            <a:r>
              <a:rPr lang="en-US" sz="3600" dirty="0"/>
              <a:t>Rising edge error worse at 1MHz!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6DCF25-82CD-4008-9688-555C60BC5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/>
          <a:stretch/>
        </p:blipFill>
        <p:spPr>
          <a:xfrm>
            <a:off x="203200" y="3400261"/>
            <a:ext cx="4312920" cy="27425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7BEC2F-05D0-4C7A-A0C1-F00135EBC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/>
          <a:stretch/>
        </p:blipFill>
        <p:spPr>
          <a:xfrm>
            <a:off x="177800" y="1148923"/>
            <a:ext cx="4453927" cy="2744897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6E373F1-EFF4-4D06-8236-4069C2EEB0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"/>
          <a:stretch/>
        </p:blipFill>
        <p:spPr>
          <a:xfrm>
            <a:off x="4808220" y="1118056"/>
            <a:ext cx="4335780" cy="274252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6784A8-0310-472C-8890-DEDD2E9147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754" y="3649980"/>
            <a:ext cx="4409246" cy="27127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65BFB-2603-467D-9DFB-F479C41F5F3C}"/>
              </a:ext>
            </a:extLst>
          </p:cNvPr>
          <p:cNvCxnSpPr>
            <a:cxnSpLocks/>
          </p:cNvCxnSpPr>
          <p:nvPr/>
        </p:nvCxnSpPr>
        <p:spPr>
          <a:xfrm flipV="1">
            <a:off x="1644650" y="1165860"/>
            <a:ext cx="0" cy="466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CDFFE4-0C0B-49DE-8497-88EF8FC1696E}"/>
              </a:ext>
            </a:extLst>
          </p:cNvPr>
          <p:cNvCxnSpPr>
            <a:cxnSpLocks/>
          </p:cNvCxnSpPr>
          <p:nvPr/>
        </p:nvCxnSpPr>
        <p:spPr>
          <a:xfrm flipV="1">
            <a:off x="2341880" y="2263140"/>
            <a:ext cx="0" cy="3566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BB294-B295-4DE3-A7CF-96E1FFF97D9D}"/>
              </a:ext>
            </a:extLst>
          </p:cNvPr>
          <p:cNvCxnSpPr>
            <a:cxnSpLocks/>
          </p:cNvCxnSpPr>
          <p:nvPr/>
        </p:nvCxnSpPr>
        <p:spPr>
          <a:xfrm flipV="1">
            <a:off x="2533650" y="1165860"/>
            <a:ext cx="0" cy="30251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6F3C8F-DF23-4B2D-95AF-6B95C344368E}"/>
              </a:ext>
            </a:extLst>
          </p:cNvPr>
          <p:cNvCxnSpPr>
            <a:cxnSpLocks/>
          </p:cNvCxnSpPr>
          <p:nvPr/>
        </p:nvCxnSpPr>
        <p:spPr>
          <a:xfrm flipV="1">
            <a:off x="5989320" y="1165860"/>
            <a:ext cx="0" cy="4663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22112A-D8D2-4245-B76E-CED212FFA2D7}"/>
              </a:ext>
            </a:extLst>
          </p:cNvPr>
          <p:cNvCxnSpPr>
            <a:cxnSpLocks/>
          </p:cNvCxnSpPr>
          <p:nvPr/>
        </p:nvCxnSpPr>
        <p:spPr>
          <a:xfrm flipV="1">
            <a:off x="6576060" y="2308860"/>
            <a:ext cx="0" cy="35204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870F7D-21E9-4C14-A984-3C9697D06D4F}"/>
              </a:ext>
            </a:extLst>
          </p:cNvPr>
          <p:cNvCxnSpPr>
            <a:cxnSpLocks/>
          </p:cNvCxnSpPr>
          <p:nvPr/>
        </p:nvCxnSpPr>
        <p:spPr>
          <a:xfrm flipV="1">
            <a:off x="6720840" y="1165860"/>
            <a:ext cx="0" cy="32994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5662161-2502-4368-9B45-23DCC6B01206}"/>
              </a:ext>
            </a:extLst>
          </p:cNvPr>
          <p:cNvSpPr txBox="1">
            <a:spLocks/>
          </p:cNvSpPr>
          <p:nvPr/>
        </p:nvSpPr>
        <p:spPr>
          <a:xfrm>
            <a:off x="4983480" y="6321676"/>
            <a:ext cx="3637211" cy="485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30MHz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3C2EC6-8B4B-472B-8576-A7A48AD14058}"/>
              </a:ext>
            </a:extLst>
          </p:cNvPr>
          <p:cNvSpPr txBox="1">
            <a:spLocks/>
          </p:cNvSpPr>
          <p:nvPr/>
        </p:nvSpPr>
        <p:spPr>
          <a:xfrm>
            <a:off x="106680" y="6321676"/>
            <a:ext cx="3637211" cy="485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1MHz</a:t>
            </a:r>
          </a:p>
        </p:txBody>
      </p:sp>
    </p:spTree>
    <p:extLst>
      <p:ext uri="{BB962C8B-B14F-4D97-AF65-F5344CB8AC3E}">
        <p14:creationId xmlns:p14="http://schemas.microsoft.com/office/powerpoint/2010/main" val="3689662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0"/>
            <a:ext cx="8294473" cy="600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Probing Techniques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C3204B3-3766-4241-A9AC-FF616F37F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596860"/>
            <a:ext cx="3291840" cy="184531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2D992A8-97D6-4F01-840D-901E26CFB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615844"/>
            <a:ext cx="4469034" cy="3803756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DB527D06-C626-4812-9626-3CDE71C65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2513803"/>
            <a:ext cx="3291840" cy="200987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73AF38F-33C0-413E-A5A8-D060D4E10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905536"/>
            <a:ext cx="2077918" cy="1752063"/>
          </a:xfrm>
          <a:prstGeom prst="rect">
            <a:avLst/>
          </a:prstGeom>
        </p:spPr>
      </p:pic>
      <p:pic>
        <p:nvPicPr>
          <p:cNvPr id="13" name="Picture 1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B072331-7F93-430E-9121-AAD3583BE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4595300"/>
            <a:ext cx="3291840" cy="2262700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FDAFE1-1B6B-4D4E-BB6C-361D8BBED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3080489"/>
            <a:ext cx="4450080" cy="37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0"/>
            <a:ext cx="8294473" cy="6000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Stack Exchange Question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FFEBEE3-4DD9-4531-82DA-32C8FBF4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762000"/>
            <a:ext cx="5364480" cy="4023360"/>
          </a:xfrm>
          <a:prstGeom prst="rect">
            <a:avLst/>
          </a:prstGeom>
        </p:spPr>
      </p:pic>
      <p:pic>
        <p:nvPicPr>
          <p:cNvPr id="10" name="Picture 9" descr="A picture containing electronics, connector&#10;&#10;Description automatically generated">
            <a:extLst>
              <a:ext uri="{FF2B5EF4-FFF2-40B4-BE49-F238E27FC236}">
                <a16:creationId xmlns:a16="http://schemas.microsoft.com/office/drawing/2014/main" id="{063B656B-FC55-4CB4-BDAD-FF7522AC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3120390"/>
            <a:ext cx="4983480" cy="3737610"/>
          </a:xfrm>
          <a:prstGeom prst="rect">
            <a:avLst/>
          </a:prstGeom>
        </p:spPr>
      </p:pic>
      <p:sp>
        <p:nvSpPr>
          <p:cNvPr id="14" name="Title 29">
            <a:extLst>
              <a:ext uri="{FF2B5EF4-FFF2-40B4-BE49-F238E27FC236}">
                <a16:creationId xmlns:a16="http://schemas.microsoft.com/office/drawing/2014/main" id="{0CAE7D2C-A663-43B7-9CC6-8FB1A3C9D0CB}"/>
              </a:ext>
            </a:extLst>
          </p:cNvPr>
          <p:cNvSpPr txBox="1">
            <a:spLocks/>
          </p:cNvSpPr>
          <p:nvPr/>
        </p:nvSpPr>
        <p:spPr>
          <a:xfrm>
            <a:off x="5989320" y="1104266"/>
            <a:ext cx="2948940" cy="1974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Is the overshoot real?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DB31B-1C14-4170-8686-218696F2A009}"/>
              </a:ext>
            </a:extLst>
          </p:cNvPr>
          <p:cNvSpPr/>
          <p:nvPr/>
        </p:nvSpPr>
        <p:spPr>
          <a:xfrm>
            <a:off x="876300" y="1409700"/>
            <a:ext cx="213360" cy="2971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35FFD3-E75A-4B76-96D7-0B51F79D89A1}"/>
              </a:ext>
            </a:extLst>
          </p:cNvPr>
          <p:cNvSpPr/>
          <p:nvPr/>
        </p:nvSpPr>
        <p:spPr>
          <a:xfrm>
            <a:off x="2255520" y="2926080"/>
            <a:ext cx="213360" cy="2971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47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1x vs 1</a:t>
            </a:r>
            <a:r>
              <a:rPr lang="en-US" dirty="0"/>
              <a:t>0x vs 50Ω Probes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29">
            <a:extLst>
              <a:ext uri="{FF2B5EF4-FFF2-40B4-BE49-F238E27FC236}">
                <a16:creationId xmlns:a16="http://schemas.microsoft.com/office/drawing/2014/main" id="{8F30F4B9-8038-4EBF-A75B-809E72BA3AEB}"/>
              </a:ext>
            </a:extLst>
          </p:cNvPr>
          <p:cNvSpPr txBox="1">
            <a:spLocks/>
          </p:cNvSpPr>
          <p:nvPr/>
        </p:nvSpPr>
        <p:spPr>
          <a:xfrm>
            <a:off x="800100" y="1363980"/>
            <a:ext cx="7711440" cy="45872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TL;DR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Use 10x probe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If measuring very low-voltage signals which are getting buried in noise – use 1x probe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If measuring something that expects a 50</a:t>
            </a:r>
            <a:r>
              <a:rPr lang="el-GR" sz="2400" dirty="0"/>
              <a:t> Ω</a:t>
            </a:r>
            <a:r>
              <a:rPr lang="en-US" sz="2400" dirty="0"/>
              <a:t> load – use 50</a:t>
            </a:r>
            <a:r>
              <a:rPr lang="el-GR" sz="2400" dirty="0"/>
              <a:t>Ω</a:t>
            </a:r>
            <a:endParaRPr lang="en-US" sz="2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Function generator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RF test equipment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RF amplifiers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Not all scopes have a 50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Ω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option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If measuring very low-voltage signals which are getting buried in noise – use 1x probe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10x probe setting typically has much better bandwidth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70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1x vs 10x Probe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0B355BF-6973-4AD2-8118-574DF413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07764"/>
            <a:ext cx="4457700" cy="274253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01B5224-EF8A-47E7-A4C9-F4FD29108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7126"/>
            <a:ext cx="4463961" cy="2746382"/>
          </a:xfrm>
          <a:prstGeom prst="rect">
            <a:avLst/>
          </a:prstGeom>
        </p:spPr>
      </p:pic>
      <p:sp>
        <p:nvSpPr>
          <p:cNvPr id="9" name="Title 29">
            <a:extLst>
              <a:ext uri="{FF2B5EF4-FFF2-40B4-BE49-F238E27FC236}">
                <a16:creationId xmlns:a16="http://schemas.microsoft.com/office/drawing/2014/main" id="{D23CA2FD-EE32-4AFA-9FDB-0AE2C175E12E}"/>
              </a:ext>
            </a:extLst>
          </p:cNvPr>
          <p:cNvSpPr txBox="1">
            <a:spLocks/>
          </p:cNvSpPr>
          <p:nvPr/>
        </p:nvSpPr>
        <p:spPr>
          <a:xfrm>
            <a:off x="5661660" y="2209800"/>
            <a:ext cx="2346960" cy="4800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60MHz</a:t>
            </a:r>
            <a:endParaRPr lang="en-US" sz="3200" dirty="0">
              <a:latin typeface="+mj-lt"/>
            </a:endParaRPr>
          </a:p>
        </p:txBody>
      </p:sp>
      <p:sp>
        <p:nvSpPr>
          <p:cNvPr id="10" name="Title 29">
            <a:extLst>
              <a:ext uri="{FF2B5EF4-FFF2-40B4-BE49-F238E27FC236}">
                <a16:creationId xmlns:a16="http://schemas.microsoft.com/office/drawing/2014/main" id="{C0DC38E0-BB29-4880-8919-AB5DA5304961}"/>
              </a:ext>
            </a:extLst>
          </p:cNvPr>
          <p:cNvSpPr txBox="1">
            <a:spLocks/>
          </p:cNvSpPr>
          <p:nvPr/>
        </p:nvSpPr>
        <p:spPr>
          <a:xfrm>
            <a:off x="5669280" y="5173980"/>
            <a:ext cx="2346960" cy="4800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10MHz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1103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Scope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le 29">
            <a:extLst>
              <a:ext uri="{FF2B5EF4-FFF2-40B4-BE49-F238E27FC236}">
                <a16:creationId xmlns:a16="http://schemas.microsoft.com/office/drawing/2014/main" id="{8F30F4B9-8038-4EBF-A75B-809E72BA3AEB}"/>
              </a:ext>
            </a:extLst>
          </p:cNvPr>
          <p:cNvSpPr txBox="1">
            <a:spLocks/>
          </p:cNvSpPr>
          <p:nvPr/>
        </p:nvSpPr>
        <p:spPr>
          <a:xfrm>
            <a:off x="1082040" y="1257300"/>
            <a:ext cx="7078980" cy="220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/>
              <a:t>IEEE 1057: Scope bandwidth is where a sine wave is displayed 3dB below its actual amplitude value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 1V sine wave would display as 0.707V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/>
              <a:t>This may not actually be true for a given scope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/>
              <a:t>What’s enough bandwidth?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</a:rPr>
              <a:t>Audio: 50kHz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</a:rPr>
              <a:t>General purpose analog/digital – 1MHz-50MHz?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A4DA1-2248-4467-B66B-24B024E5B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7" r="6990"/>
          <a:stretch/>
        </p:blipFill>
        <p:spPr>
          <a:xfrm>
            <a:off x="719049" y="3688081"/>
            <a:ext cx="6923811" cy="2996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D0F56-9960-427A-B29D-ABA1A9FA874B}"/>
              </a:ext>
            </a:extLst>
          </p:cNvPr>
          <p:cNvSpPr txBox="1"/>
          <p:nvPr/>
        </p:nvSpPr>
        <p:spPr>
          <a:xfrm>
            <a:off x="7680960" y="3916680"/>
            <a:ext cx="7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ighlight>
                  <a:srgbClr val="C0C0C0"/>
                </a:highlight>
              </a:rPr>
              <a:t>0dB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069BD-E971-4D0E-98AE-616084BE88FA}"/>
              </a:ext>
            </a:extLst>
          </p:cNvPr>
          <p:cNvSpPr txBox="1"/>
          <p:nvPr/>
        </p:nvSpPr>
        <p:spPr>
          <a:xfrm>
            <a:off x="7711440" y="4488180"/>
            <a:ext cx="7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C0C0C0"/>
                </a:highlight>
              </a:rPr>
              <a:t>-3dB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B13DF5-CBC4-4517-87EE-EE808AA4045D}"/>
              </a:ext>
            </a:extLst>
          </p:cNvPr>
          <p:cNvCxnSpPr>
            <a:stCxn id="7" idx="1"/>
          </p:cNvCxnSpPr>
          <p:nvPr/>
        </p:nvCxnSpPr>
        <p:spPr>
          <a:xfrm flipH="1">
            <a:off x="7002780" y="4101346"/>
            <a:ext cx="678180" cy="13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F1C247-52A9-43CF-9357-028538222582}"/>
              </a:ext>
            </a:extLst>
          </p:cNvPr>
          <p:cNvCxnSpPr/>
          <p:nvPr/>
        </p:nvCxnSpPr>
        <p:spPr>
          <a:xfrm flipH="1">
            <a:off x="7071360" y="4680466"/>
            <a:ext cx="678180" cy="134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10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1231-B3E3-4100-8EC7-4232913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78" y="222872"/>
            <a:ext cx="8294473" cy="9941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Sample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BEBD-1F48-47CA-AA8B-0B53CA44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29">
            <a:extLst>
              <a:ext uri="{FF2B5EF4-FFF2-40B4-BE49-F238E27FC236}">
                <a16:creationId xmlns:a16="http://schemas.microsoft.com/office/drawing/2014/main" id="{8F30F4B9-8038-4EBF-A75B-809E72BA3AEB}"/>
              </a:ext>
            </a:extLst>
          </p:cNvPr>
          <p:cNvSpPr txBox="1">
            <a:spLocks/>
          </p:cNvSpPr>
          <p:nvPr/>
        </p:nvSpPr>
        <p:spPr>
          <a:xfrm>
            <a:off x="1082040" y="1546860"/>
            <a:ext cx="7078980" cy="3108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Sample rate - # of samples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Often divided by number of active channels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What’s good enough?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+mj-lt"/>
              </a:rPr>
              <a:t>At least 4x the data rate of digital signals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I2C: 1Msps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1MHz SPI: 4Msps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10MHz bus with clock: 9 x 40Msps =  360Msps</a:t>
            </a:r>
          </a:p>
        </p:txBody>
      </p:sp>
    </p:spTree>
    <p:extLst>
      <p:ext uri="{BB962C8B-B14F-4D97-AF65-F5344CB8AC3E}">
        <p14:creationId xmlns:p14="http://schemas.microsoft.com/office/powerpoint/2010/main" val="270807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3</a:t>
            </a:fld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56D891BA-1335-4BED-8C51-C0978ADA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838200"/>
            <a:ext cx="3040380" cy="11506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Real world weirdness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A48AE7-0C92-40C1-AA6B-9A9DEE137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376949"/>
            <a:ext cx="5204460" cy="3201962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74023C-453C-4D05-B365-CD31180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3687530"/>
            <a:ext cx="4808220" cy="2958181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A9CA135-12F3-43E8-A7F8-BF47C2275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93851"/>
            <a:ext cx="5013960" cy="30847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A2790C7-B2BA-479B-A8F9-A427382DF6C8}"/>
              </a:ext>
            </a:extLst>
          </p:cNvPr>
          <p:cNvSpPr/>
          <p:nvPr/>
        </p:nvSpPr>
        <p:spPr>
          <a:xfrm>
            <a:off x="6545580" y="1531620"/>
            <a:ext cx="198120" cy="25146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62C470-3CFD-4D9A-8E77-1714F053A8C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413760" y="1568445"/>
            <a:ext cx="3160834" cy="155575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84A6D53-5738-43BB-8A03-173A9A547E44}"/>
              </a:ext>
            </a:extLst>
          </p:cNvPr>
          <p:cNvSpPr/>
          <p:nvPr/>
        </p:nvSpPr>
        <p:spPr>
          <a:xfrm>
            <a:off x="2804160" y="3916680"/>
            <a:ext cx="358140" cy="25146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20A66-5C75-49D5-A13E-B9081FAEC615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3162300" y="4042410"/>
            <a:ext cx="1508760" cy="10325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5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16C2B-95A7-4E79-82AF-C8AA1971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30" y="290987"/>
            <a:ext cx="8178920" cy="1018049"/>
          </a:xfrm>
        </p:spPr>
        <p:txBody>
          <a:bodyPr>
            <a:noAutofit/>
          </a:bodyPr>
          <a:lstStyle/>
          <a:p>
            <a:r>
              <a:rPr lang="en-US" sz="3600" dirty="0"/>
              <a:t>Sampling – Time and Amplitude Domain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F945D-48C5-4B73-A202-19304705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0" r="8158"/>
          <a:stretch/>
        </p:blipFill>
        <p:spPr>
          <a:xfrm>
            <a:off x="1752600" y="1207965"/>
            <a:ext cx="6007100" cy="2784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D8796C-F121-43D4-9BDF-CD8EDFF87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0" t="-1596" r="7193" b="1596"/>
          <a:stretch/>
        </p:blipFill>
        <p:spPr>
          <a:xfrm>
            <a:off x="1746250" y="3990731"/>
            <a:ext cx="6018530" cy="27842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37A3DA-930B-4041-8DB9-89A427FFB480}"/>
              </a:ext>
            </a:extLst>
          </p:cNvPr>
          <p:cNvSpPr txBox="1"/>
          <p:nvPr/>
        </p:nvSpPr>
        <p:spPr>
          <a:xfrm>
            <a:off x="2146300" y="1581150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Actual Input Signal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8B8C0-8FEE-4F54-906F-024D689537F8}"/>
              </a:ext>
            </a:extLst>
          </p:cNvPr>
          <p:cNvSpPr txBox="1"/>
          <p:nvPr/>
        </p:nvSpPr>
        <p:spPr>
          <a:xfrm>
            <a:off x="4381500" y="1504950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What the Scope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Captured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49FD8E-A07B-4A32-86E8-0CD06EF8D32F}"/>
              </a:ext>
            </a:extLst>
          </p:cNvPr>
          <p:cNvCxnSpPr/>
          <p:nvPr/>
        </p:nvCxnSpPr>
        <p:spPr>
          <a:xfrm flipH="1">
            <a:off x="4883150" y="2057400"/>
            <a:ext cx="101600" cy="463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33E7FE-58FC-46D4-B1E9-0F4D4C11345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133975" y="2089725"/>
            <a:ext cx="155575" cy="691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EFE112-242A-464F-BF9E-5574C784D70E}"/>
              </a:ext>
            </a:extLst>
          </p:cNvPr>
          <p:cNvCxnSpPr>
            <a:cxnSpLocks/>
          </p:cNvCxnSpPr>
          <p:nvPr/>
        </p:nvCxnSpPr>
        <p:spPr>
          <a:xfrm>
            <a:off x="2898775" y="2115125"/>
            <a:ext cx="212725" cy="6217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A78628-C8A8-4F86-83C2-0A023A1D053D}"/>
              </a:ext>
            </a:extLst>
          </p:cNvPr>
          <p:cNvSpPr txBox="1"/>
          <p:nvPr/>
        </p:nvSpPr>
        <p:spPr>
          <a:xfrm>
            <a:off x="3314700" y="4337050"/>
            <a:ext cx="1504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What the Scope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Captured</a:t>
            </a:r>
          </a:p>
        </p:txBody>
      </p:sp>
    </p:spTree>
    <p:extLst>
      <p:ext uri="{BB962C8B-B14F-4D97-AF65-F5344CB8AC3E}">
        <p14:creationId xmlns:p14="http://schemas.microsoft.com/office/powerpoint/2010/main" val="25351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16C2B-95A7-4E79-82AF-C8AA1971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987"/>
            <a:ext cx="7886700" cy="1018049"/>
          </a:xfrm>
        </p:spPr>
        <p:txBody>
          <a:bodyPr>
            <a:normAutofit/>
          </a:bodyPr>
          <a:lstStyle/>
          <a:p>
            <a:r>
              <a:rPr lang="en-US" dirty="0"/>
              <a:t>Interpolation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001CC3-B851-417B-938B-C3B412450D82}"/>
              </a:ext>
            </a:extLst>
          </p:cNvPr>
          <p:cNvGrpSpPr/>
          <p:nvPr/>
        </p:nvGrpSpPr>
        <p:grpSpPr>
          <a:xfrm>
            <a:off x="1123950" y="1617586"/>
            <a:ext cx="7031494" cy="4421551"/>
            <a:chOff x="1299706" y="1371313"/>
            <a:chExt cx="6544588" cy="4115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700C49-B9DA-41E8-AECE-FB6382A0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9706" y="1371313"/>
              <a:ext cx="6544588" cy="411537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B08B68-85FF-4D52-82EF-6C1A4AA7135D}"/>
                </a:ext>
              </a:extLst>
            </p:cNvPr>
            <p:cNvSpPr txBox="1"/>
            <p:nvPr/>
          </p:nvSpPr>
          <p:spPr>
            <a:xfrm>
              <a:off x="1612900" y="26987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0810FF-1D77-43B0-9A2D-F7C8CC37A754}"/>
                </a:ext>
              </a:extLst>
            </p:cNvPr>
            <p:cNvSpPr txBox="1"/>
            <p:nvPr/>
          </p:nvSpPr>
          <p:spPr>
            <a:xfrm>
              <a:off x="1841500" y="26606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30FF38-2A02-4976-9A6D-FF1451C6A128}"/>
                </a:ext>
              </a:extLst>
            </p:cNvPr>
            <p:cNvSpPr txBox="1"/>
            <p:nvPr/>
          </p:nvSpPr>
          <p:spPr>
            <a:xfrm>
              <a:off x="2063750" y="26479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CDFA7F-7CAD-4114-9370-7D11228AAA02}"/>
                </a:ext>
              </a:extLst>
            </p:cNvPr>
            <p:cNvSpPr txBox="1"/>
            <p:nvPr/>
          </p:nvSpPr>
          <p:spPr>
            <a:xfrm>
              <a:off x="2292350" y="26479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76A49D-E8AE-4DB9-A2E2-3C3D1CFA8CB2}"/>
                </a:ext>
              </a:extLst>
            </p:cNvPr>
            <p:cNvSpPr txBox="1"/>
            <p:nvPr/>
          </p:nvSpPr>
          <p:spPr>
            <a:xfrm>
              <a:off x="2508250" y="26606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06D73C-0F7C-4C26-9AEA-DF6942B1D2BF}"/>
                </a:ext>
              </a:extLst>
            </p:cNvPr>
            <p:cNvSpPr txBox="1"/>
            <p:nvPr/>
          </p:nvSpPr>
          <p:spPr>
            <a:xfrm>
              <a:off x="2724150" y="27051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75F9E-BDD1-4DB4-ABE8-DD3351897390}"/>
                </a:ext>
              </a:extLst>
            </p:cNvPr>
            <p:cNvSpPr txBox="1"/>
            <p:nvPr/>
          </p:nvSpPr>
          <p:spPr>
            <a:xfrm>
              <a:off x="2959100" y="27813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C03550-A0E0-4FE1-8826-5CDD6033AB2C}"/>
                </a:ext>
              </a:extLst>
            </p:cNvPr>
            <p:cNvSpPr txBox="1"/>
            <p:nvPr/>
          </p:nvSpPr>
          <p:spPr>
            <a:xfrm>
              <a:off x="3187700" y="28892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B51C0-5CAB-4287-AA8A-0C2DE27F9BCB}"/>
                </a:ext>
              </a:extLst>
            </p:cNvPr>
            <p:cNvSpPr txBox="1"/>
            <p:nvPr/>
          </p:nvSpPr>
          <p:spPr>
            <a:xfrm>
              <a:off x="3409950" y="30289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4952C-0F25-42C2-8C76-E126ADD557FF}"/>
                </a:ext>
              </a:extLst>
            </p:cNvPr>
            <p:cNvSpPr txBox="1"/>
            <p:nvPr/>
          </p:nvSpPr>
          <p:spPr>
            <a:xfrm>
              <a:off x="3644900" y="32131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F97CF5-9D67-4482-87CC-18CEF135FA23}"/>
                </a:ext>
              </a:extLst>
            </p:cNvPr>
            <p:cNvSpPr txBox="1"/>
            <p:nvPr/>
          </p:nvSpPr>
          <p:spPr>
            <a:xfrm>
              <a:off x="3854450" y="33909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AA3910-D21A-41FD-880E-27ACDF9247AB}"/>
                </a:ext>
              </a:extLst>
            </p:cNvPr>
            <p:cNvSpPr txBox="1"/>
            <p:nvPr/>
          </p:nvSpPr>
          <p:spPr>
            <a:xfrm>
              <a:off x="4083050" y="36004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ED681D-9A26-4274-A493-B016DF6C134A}"/>
                </a:ext>
              </a:extLst>
            </p:cNvPr>
            <p:cNvSpPr txBox="1"/>
            <p:nvPr/>
          </p:nvSpPr>
          <p:spPr>
            <a:xfrm>
              <a:off x="4298950" y="37655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816680-C199-4A45-883E-88D2A0185CC7}"/>
                </a:ext>
              </a:extLst>
            </p:cNvPr>
            <p:cNvSpPr txBox="1"/>
            <p:nvPr/>
          </p:nvSpPr>
          <p:spPr>
            <a:xfrm>
              <a:off x="4527550" y="38925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B552C9-8680-4325-BEEF-B48CB2922040}"/>
                </a:ext>
              </a:extLst>
            </p:cNvPr>
            <p:cNvSpPr txBox="1"/>
            <p:nvPr/>
          </p:nvSpPr>
          <p:spPr>
            <a:xfrm>
              <a:off x="4743450" y="38989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64635D-7233-4FAC-8E91-6390E635A41A}"/>
                </a:ext>
              </a:extLst>
            </p:cNvPr>
            <p:cNvSpPr txBox="1"/>
            <p:nvPr/>
          </p:nvSpPr>
          <p:spPr>
            <a:xfrm>
              <a:off x="4972050" y="38227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D31661-D7B4-43FB-AE46-2E402C99DFD3}"/>
                </a:ext>
              </a:extLst>
            </p:cNvPr>
            <p:cNvSpPr txBox="1"/>
            <p:nvPr/>
          </p:nvSpPr>
          <p:spPr>
            <a:xfrm>
              <a:off x="5200650" y="36512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4DDF3E-2B7A-4B90-A4E2-A655FE65DCF3}"/>
                </a:ext>
              </a:extLst>
            </p:cNvPr>
            <p:cNvSpPr txBox="1"/>
            <p:nvPr/>
          </p:nvSpPr>
          <p:spPr>
            <a:xfrm>
              <a:off x="5429250" y="33083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AB69C9-042B-4B2B-95FA-9EABFDA16A25}"/>
                </a:ext>
              </a:extLst>
            </p:cNvPr>
            <p:cNvSpPr txBox="1"/>
            <p:nvPr/>
          </p:nvSpPr>
          <p:spPr>
            <a:xfrm>
              <a:off x="5645150" y="32639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7F28FC-5451-4292-AD11-0799F1274739}"/>
                </a:ext>
              </a:extLst>
            </p:cNvPr>
            <p:cNvSpPr txBox="1"/>
            <p:nvPr/>
          </p:nvSpPr>
          <p:spPr>
            <a:xfrm>
              <a:off x="5873750" y="31940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7699BA-ABB5-41FF-ACCB-916F0F978F16}"/>
                </a:ext>
              </a:extLst>
            </p:cNvPr>
            <p:cNvSpPr txBox="1"/>
            <p:nvPr/>
          </p:nvSpPr>
          <p:spPr>
            <a:xfrm>
              <a:off x="6102350" y="31750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179D31-60C5-4F09-AD51-58D8677C86A5}"/>
                </a:ext>
              </a:extLst>
            </p:cNvPr>
            <p:cNvSpPr txBox="1"/>
            <p:nvPr/>
          </p:nvSpPr>
          <p:spPr>
            <a:xfrm>
              <a:off x="6324600" y="317500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658D5B-DD1C-4658-A422-67A2808CCA70}"/>
                </a:ext>
              </a:extLst>
            </p:cNvPr>
            <p:cNvSpPr txBox="1"/>
            <p:nvPr/>
          </p:nvSpPr>
          <p:spPr>
            <a:xfrm>
              <a:off x="6546850" y="31686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E83325-AE69-451F-83A4-A6289FFD7550}"/>
                </a:ext>
              </a:extLst>
            </p:cNvPr>
            <p:cNvSpPr txBox="1"/>
            <p:nvPr/>
          </p:nvSpPr>
          <p:spPr>
            <a:xfrm>
              <a:off x="6769100" y="30924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ECD13A-4B05-4CE8-9E00-05233B21A18C}"/>
                </a:ext>
              </a:extLst>
            </p:cNvPr>
            <p:cNvSpPr txBox="1"/>
            <p:nvPr/>
          </p:nvSpPr>
          <p:spPr>
            <a:xfrm>
              <a:off x="6997700" y="2724150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78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16C2B-95A7-4E79-82AF-C8AA1971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3953"/>
            <a:ext cx="7886700" cy="580281"/>
          </a:xfrm>
        </p:spPr>
        <p:txBody>
          <a:bodyPr>
            <a:normAutofit fontScale="90000"/>
          </a:bodyPr>
          <a:lstStyle/>
          <a:p>
            <a:r>
              <a:rPr lang="en-US" dirty="0"/>
              <a:t>Vertical Resolution – Typically 8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70E65-9981-43FC-B02F-EF7A7962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1" r="8031"/>
          <a:stretch/>
        </p:blipFill>
        <p:spPr>
          <a:xfrm>
            <a:off x="534842" y="679163"/>
            <a:ext cx="6521570" cy="301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055D6-76FD-448C-BFB9-84C221788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0" r="7921"/>
          <a:stretch/>
        </p:blipFill>
        <p:spPr>
          <a:xfrm>
            <a:off x="543464" y="3764439"/>
            <a:ext cx="6530197" cy="3015927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74F57F40-6F04-4A29-8E9D-8A95E9CE7880}"/>
              </a:ext>
            </a:extLst>
          </p:cNvPr>
          <p:cNvSpPr txBox="1">
            <a:spLocks/>
          </p:cNvSpPr>
          <p:nvPr/>
        </p:nvSpPr>
        <p:spPr>
          <a:xfrm>
            <a:off x="7250861" y="2022022"/>
            <a:ext cx="1444565" cy="859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 bits/</a:t>
            </a:r>
          </a:p>
          <a:p>
            <a:r>
              <a:rPr lang="en-US" dirty="0"/>
              <a:t>4 Levels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5A55030-6722-48C6-8DFE-8EC45CC6197D}"/>
              </a:ext>
            </a:extLst>
          </p:cNvPr>
          <p:cNvSpPr txBox="1">
            <a:spLocks/>
          </p:cNvSpPr>
          <p:nvPr/>
        </p:nvSpPr>
        <p:spPr>
          <a:xfrm>
            <a:off x="7247986" y="4917622"/>
            <a:ext cx="1619969" cy="104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 bits/</a:t>
            </a:r>
          </a:p>
          <a:p>
            <a:r>
              <a:rPr lang="en-US" dirty="0"/>
              <a:t>16 Levels</a:t>
            </a:r>
          </a:p>
        </p:txBody>
      </p:sp>
    </p:spTree>
    <p:extLst>
      <p:ext uri="{BB962C8B-B14F-4D97-AF65-F5344CB8AC3E}">
        <p14:creationId xmlns:p14="http://schemas.microsoft.com/office/powerpoint/2010/main" val="271497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16C2B-95A7-4E79-82AF-C8AA1971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000372" y="3000373"/>
            <a:ext cx="6737350" cy="7366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Vertical Scale Impact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4F57F40-6F04-4A29-8E9D-8A95E9CE7880}"/>
              </a:ext>
            </a:extLst>
          </p:cNvPr>
          <p:cNvSpPr txBox="1">
            <a:spLocks/>
          </p:cNvSpPr>
          <p:nvPr/>
        </p:nvSpPr>
        <p:spPr>
          <a:xfrm>
            <a:off x="1350633" y="3139142"/>
            <a:ext cx="1938667" cy="1039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8 levels, but missing part of waveform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5A55030-6722-48C6-8DFE-8EC45CC6197D}"/>
              </a:ext>
            </a:extLst>
          </p:cNvPr>
          <p:cNvSpPr txBox="1">
            <a:spLocks/>
          </p:cNvSpPr>
          <p:nvPr/>
        </p:nvSpPr>
        <p:spPr>
          <a:xfrm>
            <a:off x="1347758" y="5348943"/>
            <a:ext cx="1928842" cy="104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3 effective levels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ECB33-9F01-4BFB-A660-00AA8407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17" y="158595"/>
            <a:ext cx="5762444" cy="2216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F7CCB6-9712-4367-80A0-224BEEE5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17" y="2401795"/>
            <a:ext cx="5762444" cy="2216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BC849-7B4A-459C-8B64-355BD00F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917" y="4641676"/>
            <a:ext cx="5762444" cy="2216324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4326782C-E6F8-4EFD-84A7-92A818121102}"/>
              </a:ext>
            </a:extLst>
          </p:cNvPr>
          <p:cNvSpPr txBox="1">
            <a:spLocks/>
          </p:cNvSpPr>
          <p:nvPr/>
        </p:nvSpPr>
        <p:spPr>
          <a:xfrm>
            <a:off x="1344283" y="795992"/>
            <a:ext cx="1938667" cy="1039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8 levels, perfect range</a:t>
            </a:r>
          </a:p>
        </p:txBody>
      </p:sp>
    </p:spTree>
    <p:extLst>
      <p:ext uri="{BB962C8B-B14F-4D97-AF65-F5344CB8AC3E}">
        <p14:creationId xmlns:p14="http://schemas.microsoft.com/office/powerpoint/2010/main" val="30474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E3F55AC-FA39-4632-A5C4-1AE75FD65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2" r="8264"/>
          <a:stretch/>
        </p:blipFill>
        <p:spPr>
          <a:xfrm>
            <a:off x="3334361" y="455948"/>
            <a:ext cx="5809639" cy="2726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8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89E751-3276-447C-A870-179BFF64098F}"/>
              </a:ext>
            </a:extLst>
          </p:cNvPr>
          <p:cNvGrpSpPr/>
          <p:nvPr/>
        </p:nvGrpSpPr>
        <p:grpSpPr>
          <a:xfrm>
            <a:off x="519461" y="3276600"/>
            <a:ext cx="8148811" cy="3581400"/>
            <a:chOff x="749300" y="2756388"/>
            <a:chExt cx="7581900" cy="35169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7E48E0-0575-4646-A155-EBA76C7C4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80" r="8403"/>
            <a:stretch/>
          </p:blipFill>
          <p:spPr>
            <a:xfrm>
              <a:off x="749300" y="2756388"/>
              <a:ext cx="7581900" cy="35169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4C55D4-AF27-463E-AC55-8F5E8CE470B7}"/>
                </a:ext>
              </a:extLst>
            </p:cNvPr>
            <p:cNvSpPr/>
            <p:nvPr/>
          </p:nvSpPr>
          <p:spPr>
            <a:xfrm>
              <a:off x="1847398" y="3082193"/>
              <a:ext cx="9705" cy="2738230"/>
            </a:xfrm>
            <a:prstGeom prst="rect">
              <a:avLst/>
            </a:prstGeom>
            <a:solidFill>
              <a:srgbClr val="4472C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3EAD960-97FE-4979-8EBA-13E342820516}"/>
                </a:ext>
              </a:extLst>
            </p:cNvPr>
            <p:cNvSpPr/>
            <p:nvPr/>
          </p:nvSpPr>
          <p:spPr>
            <a:xfrm>
              <a:off x="1813935" y="4107429"/>
              <a:ext cx="71753" cy="6547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8D7EB-0F67-4D61-87E6-324DB2E49B0B}"/>
              </a:ext>
            </a:extLst>
          </p:cNvPr>
          <p:cNvCxnSpPr>
            <a:cxnSpLocks/>
          </p:cNvCxnSpPr>
          <p:nvPr/>
        </p:nvCxnSpPr>
        <p:spPr>
          <a:xfrm flipH="1">
            <a:off x="1722121" y="2994660"/>
            <a:ext cx="1684019" cy="16459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29">
            <a:extLst>
              <a:ext uri="{FF2B5EF4-FFF2-40B4-BE49-F238E27FC236}">
                <a16:creationId xmlns:a16="http://schemas.microsoft.com/office/drawing/2014/main" id="{56D891BA-1335-4BED-8C51-C0978ADA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365126"/>
            <a:ext cx="3040380" cy="20808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Realistic Example</a:t>
            </a:r>
            <a:br>
              <a:rPr lang="en-US" b="1" dirty="0"/>
            </a:br>
            <a:r>
              <a:rPr lang="en-US" b="1" dirty="0"/>
              <a:t>w/o interpolation</a:t>
            </a:r>
            <a:br>
              <a:rPr lang="en-US" b="1" dirty="0"/>
            </a:br>
            <a:r>
              <a:rPr lang="en-US" b="1" dirty="0"/>
              <a:t>8Gsps, 8bits</a:t>
            </a:r>
          </a:p>
        </p:txBody>
      </p:sp>
    </p:spTree>
    <p:extLst>
      <p:ext uri="{BB962C8B-B14F-4D97-AF65-F5344CB8AC3E}">
        <p14:creationId xmlns:p14="http://schemas.microsoft.com/office/powerpoint/2010/main" val="198032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016F0-941E-46ED-AA74-DBF99047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34A71-DBE2-455D-BA67-F7F83454AE7A}" type="slidenum">
              <a:rPr lang="en-US" smtClean="0"/>
              <a:t>9</a:t>
            </a:fld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56D891BA-1335-4BED-8C51-C0978ADA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0"/>
            <a:ext cx="8237220" cy="6172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Trigger then zoom vs zoom then trigger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74023C-453C-4D05-B365-CD31180C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7721"/>
            <a:ext cx="3200400" cy="1968995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A48AE7-0C92-40C1-AA6B-9A9DEE137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8411"/>
            <a:ext cx="3200400" cy="196899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A9CA135-12F3-43E8-A7F8-BF47C2275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113"/>
            <a:ext cx="3200400" cy="196899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98AA883-F770-43D1-BE86-F4D4EC388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30" y="653563"/>
            <a:ext cx="3200400" cy="196899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EB3BFB-E91B-44B4-A748-5C970FC5E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0" y="2626623"/>
            <a:ext cx="3200400" cy="196899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AFA60C0-63E6-4BF6-8582-535157979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0" y="4612511"/>
            <a:ext cx="3200400" cy="1968996"/>
          </a:xfrm>
          <a:prstGeom prst="rect">
            <a:avLst/>
          </a:prstGeom>
        </p:spPr>
      </p:pic>
      <p:sp>
        <p:nvSpPr>
          <p:cNvPr id="13" name="Title 29">
            <a:extLst>
              <a:ext uri="{FF2B5EF4-FFF2-40B4-BE49-F238E27FC236}">
                <a16:creationId xmlns:a16="http://schemas.microsoft.com/office/drawing/2014/main" id="{9910E178-AC91-48FE-ACDC-727FE74983AB}"/>
              </a:ext>
            </a:extLst>
          </p:cNvPr>
          <p:cNvSpPr txBox="1">
            <a:spLocks/>
          </p:cNvSpPr>
          <p:nvPr/>
        </p:nvSpPr>
        <p:spPr>
          <a:xfrm>
            <a:off x="6681470" y="1103630"/>
            <a:ext cx="2462530" cy="3543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8 bit (256 level) resolution range is reset each time we change vertical scale</a:t>
            </a:r>
          </a:p>
        </p:txBody>
      </p:sp>
    </p:spTree>
    <p:extLst>
      <p:ext uri="{BB962C8B-B14F-4D97-AF65-F5344CB8AC3E}">
        <p14:creationId xmlns:p14="http://schemas.microsoft.com/office/powerpoint/2010/main" val="349506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35146</TotalTime>
  <Words>560</Words>
  <Application>Microsoft Office PowerPoint</Application>
  <PresentationFormat>On-screen Show (4:3)</PresentationFormat>
  <Paragraphs>185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Intermediate Oscilloscope Use and Understanding</vt:lpstr>
      <vt:lpstr>Agenda</vt:lpstr>
      <vt:lpstr>Real world weirdness </vt:lpstr>
      <vt:lpstr>Sampling – Time and Amplitude Domain</vt:lpstr>
      <vt:lpstr>Interpolation</vt:lpstr>
      <vt:lpstr>Vertical Resolution – Typically 8 bits</vt:lpstr>
      <vt:lpstr>Vertical Scale Impact</vt:lpstr>
      <vt:lpstr>Realistic Example w/o interpolation 8Gsps, 8bits</vt:lpstr>
      <vt:lpstr>Trigger then zoom vs zoom then trigger</vt:lpstr>
      <vt:lpstr>Triggering</vt:lpstr>
      <vt:lpstr>Rising Edge Trigger/Re-Arm System</vt:lpstr>
      <vt:lpstr>Trigger Setup</vt:lpstr>
      <vt:lpstr>Edge Rising/Falling/Both</vt:lpstr>
      <vt:lpstr>Hold Off</vt:lpstr>
      <vt:lpstr>Triggering on Non-Repetitive Signals</vt:lpstr>
      <vt:lpstr>“Single/One-Shot” is your friend</vt:lpstr>
      <vt:lpstr>Trigger AC/DC/Bandwidth</vt:lpstr>
      <vt:lpstr>Probing Technique</vt:lpstr>
      <vt:lpstr>30MHz Signal Probing</vt:lpstr>
      <vt:lpstr>1MHz Signal Probing</vt:lpstr>
      <vt:lpstr>1MHz vs 30MHz Comparison Rising edge error worse at 1MHz!</vt:lpstr>
      <vt:lpstr>Probing Techniques</vt:lpstr>
      <vt:lpstr>Stack Exchange Question</vt:lpstr>
      <vt:lpstr>1x vs 10x vs 50Ω Probes</vt:lpstr>
      <vt:lpstr>1x vs 10x Probe Bandwidth</vt:lpstr>
      <vt:lpstr>Scope Bandwidth</vt:lpstr>
      <vt:lpstr>Sample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Supplies 101</dc:title>
  <dc:creator>Ray Crampton</dc:creator>
  <cp:lastModifiedBy>Ray Crampton</cp:lastModifiedBy>
  <cp:revision>699</cp:revision>
  <cp:lastPrinted>2018-02-02T21:51:43Z</cp:lastPrinted>
  <dcterms:created xsi:type="dcterms:W3CDTF">2017-12-03T23:27:36Z</dcterms:created>
  <dcterms:modified xsi:type="dcterms:W3CDTF">2022-02-05T03:27:58Z</dcterms:modified>
</cp:coreProperties>
</file>